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</p:sldMasterIdLst>
  <p:sldIdLst>
    <p:sldId id="256" r:id="rId2"/>
    <p:sldId id="257" r:id="rId3"/>
    <p:sldId id="267" r:id="rId4"/>
    <p:sldId id="261" r:id="rId5"/>
    <p:sldId id="266" r:id="rId6"/>
    <p:sldId id="258" r:id="rId7"/>
    <p:sldId id="278" r:id="rId8"/>
    <p:sldId id="279" r:id="rId9"/>
    <p:sldId id="280" r:id="rId10"/>
    <p:sldId id="268" r:id="rId11"/>
    <p:sldId id="269" r:id="rId12"/>
    <p:sldId id="270" r:id="rId13"/>
    <p:sldId id="271" r:id="rId14"/>
    <p:sldId id="272" r:id="rId15"/>
    <p:sldId id="277" r:id="rId16"/>
    <p:sldId id="273" r:id="rId17"/>
    <p:sldId id="274" r:id="rId18"/>
    <p:sldId id="275" r:id="rId19"/>
    <p:sldId id="276" r:id="rId20"/>
    <p:sldId id="281" r:id="rId21"/>
    <p:sldId id="282" r:id="rId2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48" d="100"/>
          <a:sy n="48" d="100"/>
        </p:scale>
        <p:origin x="-672" y="-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5923F103-BC34-4FE4-A40E-EDDEECFDA5D0}" type="datetime1">
              <a:rPr lang="en-US" smtClean="0"/>
              <a:pPr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  <a:cs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1126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/>
        </p:nvSpPr>
        <p:spPr bwMode="auto">
          <a:xfrm rot="10371525">
            <a:off x="263767" y="4438254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 rot="10800000">
            <a:off x="459506" y="321130"/>
            <a:ext cx="11277600" cy="4533900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5124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/>
          </p:cNvSpPr>
          <p:nvPr/>
        </p:nvSpPr>
        <p:spPr bwMode="auto">
          <a:xfrm>
            <a:off x="455612" y="2801319"/>
            <a:ext cx="11277600" cy="3602637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7628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10000"/>
              <a:gd name="connsiteX1" fmla="*/ 0 w 10000"/>
              <a:gd name="connsiteY1" fmla="*/ 7945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946"/>
              <a:gd name="connsiteX1" fmla="*/ 0 w 10000"/>
              <a:gd name="connsiteY1" fmla="*/ 7945 h 7946"/>
              <a:gd name="connsiteX2" fmla="*/ 10000 w 10000"/>
              <a:gd name="connsiteY2" fmla="*/ 7946 h 7946"/>
              <a:gd name="connsiteX3" fmla="*/ 10000 w 10000"/>
              <a:gd name="connsiteY3" fmla="*/ 4 h 7946"/>
              <a:gd name="connsiteX4" fmla="*/ 10000 w 10000"/>
              <a:gd name="connsiteY4" fmla="*/ 4 h 7946"/>
              <a:gd name="connsiteX5" fmla="*/ 9773 w 10000"/>
              <a:gd name="connsiteY5" fmla="*/ 91 h 7946"/>
              <a:gd name="connsiteX6" fmla="*/ 9547 w 10000"/>
              <a:gd name="connsiteY6" fmla="*/ 175 h 7946"/>
              <a:gd name="connsiteX7" fmla="*/ 9320 w 10000"/>
              <a:gd name="connsiteY7" fmla="*/ 256 h 7946"/>
              <a:gd name="connsiteX8" fmla="*/ 9092 w 10000"/>
              <a:gd name="connsiteY8" fmla="*/ 326 h 7946"/>
              <a:gd name="connsiteX9" fmla="*/ 8865 w 10000"/>
              <a:gd name="connsiteY9" fmla="*/ 396 h 7946"/>
              <a:gd name="connsiteX10" fmla="*/ 8637 w 10000"/>
              <a:gd name="connsiteY10" fmla="*/ 462 h 7946"/>
              <a:gd name="connsiteX11" fmla="*/ 8412 w 10000"/>
              <a:gd name="connsiteY11" fmla="*/ 518 h 7946"/>
              <a:gd name="connsiteX12" fmla="*/ 8184 w 10000"/>
              <a:gd name="connsiteY12" fmla="*/ 571 h 7946"/>
              <a:gd name="connsiteX13" fmla="*/ 7957 w 10000"/>
              <a:gd name="connsiteY13" fmla="*/ 620 h 7946"/>
              <a:gd name="connsiteX14" fmla="*/ 7734 w 10000"/>
              <a:gd name="connsiteY14" fmla="*/ 662 h 7946"/>
              <a:gd name="connsiteX15" fmla="*/ 7508 w 10000"/>
              <a:gd name="connsiteY15" fmla="*/ 704 h 7946"/>
              <a:gd name="connsiteX16" fmla="*/ 7285 w 10000"/>
              <a:gd name="connsiteY16" fmla="*/ 739 h 7946"/>
              <a:gd name="connsiteX17" fmla="*/ 7062 w 10000"/>
              <a:gd name="connsiteY17" fmla="*/ 767 h 7946"/>
              <a:gd name="connsiteX18" fmla="*/ 6840 w 10000"/>
              <a:gd name="connsiteY18" fmla="*/ 795 h 7946"/>
              <a:gd name="connsiteX19" fmla="*/ 6620 w 10000"/>
              <a:gd name="connsiteY19" fmla="*/ 819 h 7946"/>
              <a:gd name="connsiteX20" fmla="*/ 6402 w 10000"/>
              <a:gd name="connsiteY20" fmla="*/ 837 h 7946"/>
              <a:gd name="connsiteX21" fmla="*/ 6184 w 10000"/>
              <a:gd name="connsiteY21" fmla="*/ 851 h 7946"/>
              <a:gd name="connsiteX22" fmla="*/ 5968 w 10000"/>
              <a:gd name="connsiteY22" fmla="*/ 865 h 7946"/>
              <a:gd name="connsiteX23" fmla="*/ 5755 w 10000"/>
              <a:gd name="connsiteY23" fmla="*/ 872 h 7946"/>
              <a:gd name="connsiteX24" fmla="*/ 5542 w 10000"/>
              <a:gd name="connsiteY24" fmla="*/ 879 h 7946"/>
              <a:gd name="connsiteX25" fmla="*/ 5332 w 10000"/>
              <a:gd name="connsiteY25" fmla="*/ 882 h 7946"/>
              <a:gd name="connsiteX26" fmla="*/ 5124 w 10000"/>
              <a:gd name="connsiteY26" fmla="*/ 879 h 7946"/>
              <a:gd name="connsiteX27" fmla="*/ 4918 w 10000"/>
              <a:gd name="connsiteY27" fmla="*/ 879 h 7946"/>
              <a:gd name="connsiteX28" fmla="*/ 4714 w 10000"/>
              <a:gd name="connsiteY28" fmla="*/ 872 h 7946"/>
              <a:gd name="connsiteX29" fmla="*/ 4514 w 10000"/>
              <a:gd name="connsiteY29" fmla="*/ 861 h 7946"/>
              <a:gd name="connsiteX30" fmla="*/ 4316 w 10000"/>
              <a:gd name="connsiteY30" fmla="*/ 851 h 7946"/>
              <a:gd name="connsiteX31" fmla="*/ 4122 w 10000"/>
              <a:gd name="connsiteY31" fmla="*/ 840 h 7946"/>
              <a:gd name="connsiteX32" fmla="*/ 3929 w 10000"/>
              <a:gd name="connsiteY32" fmla="*/ 823 h 7946"/>
              <a:gd name="connsiteX33" fmla="*/ 3739 w 10000"/>
              <a:gd name="connsiteY33" fmla="*/ 805 h 7946"/>
              <a:gd name="connsiteX34" fmla="*/ 3553 w 10000"/>
              <a:gd name="connsiteY34" fmla="*/ 788 h 7946"/>
              <a:gd name="connsiteX35" fmla="*/ 3190 w 10000"/>
              <a:gd name="connsiteY35" fmla="*/ 742 h 7946"/>
              <a:gd name="connsiteX36" fmla="*/ 2842 w 10000"/>
              <a:gd name="connsiteY36" fmla="*/ 693 h 7946"/>
              <a:gd name="connsiteX37" fmla="*/ 2508 w 10000"/>
              <a:gd name="connsiteY37" fmla="*/ 641 h 7946"/>
              <a:gd name="connsiteX38" fmla="*/ 2192 w 10000"/>
              <a:gd name="connsiteY38" fmla="*/ 585 h 7946"/>
              <a:gd name="connsiteX39" fmla="*/ 1890 w 10000"/>
              <a:gd name="connsiteY39" fmla="*/ 525 h 7946"/>
              <a:gd name="connsiteX40" fmla="*/ 1610 w 10000"/>
              <a:gd name="connsiteY40" fmla="*/ 462 h 7946"/>
              <a:gd name="connsiteX41" fmla="*/ 1347 w 10000"/>
              <a:gd name="connsiteY41" fmla="*/ 399 h 7946"/>
              <a:gd name="connsiteX42" fmla="*/ 1105 w 10000"/>
              <a:gd name="connsiteY42" fmla="*/ 336 h 7946"/>
              <a:gd name="connsiteX43" fmla="*/ 883 w 10000"/>
              <a:gd name="connsiteY43" fmla="*/ 277 h 7946"/>
              <a:gd name="connsiteX44" fmla="*/ 686 w 10000"/>
              <a:gd name="connsiteY44" fmla="*/ 221 h 7946"/>
              <a:gd name="connsiteX45" fmla="*/ 508 w 10000"/>
              <a:gd name="connsiteY45" fmla="*/ 168 h 7946"/>
              <a:gd name="connsiteX46" fmla="*/ 358 w 10000"/>
              <a:gd name="connsiteY46" fmla="*/ 123 h 7946"/>
              <a:gd name="connsiteX47" fmla="*/ 232 w 10000"/>
              <a:gd name="connsiteY47" fmla="*/ 81 h 7946"/>
              <a:gd name="connsiteX48" fmla="*/ 59 w 10000"/>
              <a:gd name="connsiteY48" fmla="*/ 21 h 7946"/>
              <a:gd name="connsiteX49" fmla="*/ 0 w 10000"/>
              <a:gd name="connsiteY49" fmla="*/ 0 h 7946"/>
              <a:gd name="connsiteX50" fmla="*/ 0 w 10000"/>
              <a:gd name="connsiteY50" fmla="*/ 0 h 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000" h="7946">
                <a:moveTo>
                  <a:pt x="0" y="0"/>
                </a:moveTo>
                <a:lnTo>
                  <a:pt x="0" y="7945"/>
                </a:lnTo>
                <a:lnTo>
                  <a:pt x="10000" y="7946"/>
                </a:lnTo>
                <a:lnTo>
                  <a:pt x="10000" y="4"/>
                </a:lnTo>
                <a:lnTo>
                  <a:pt x="10000" y="4"/>
                </a:lnTo>
                <a:lnTo>
                  <a:pt x="9773" y="91"/>
                </a:lnTo>
                <a:lnTo>
                  <a:pt x="9547" y="175"/>
                </a:lnTo>
                <a:lnTo>
                  <a:pt x="9320" y="256"/>
                </a:lnTo>
                <a:lnTo>
                  <a:pt x="9092" y="326"/>
                </a:lnTo>
                <a:lnTo>
                  <a:pt x="8865" y="396"/>
                </a:lnTo>
                <a:lnTo>
                  <a:pt x="8637" y="462"/>
                </a:lnTo>
                <a:lnTo>
                  <a:pt x="8412" y="518"/>
                </a:lnTo>
                <a:lnTo>
                  <a:pt x="8184" y="571"/>
                </a:lnTo>
                <a:lnTo>
                  <a:pt x="7957" y="620"/>
                </a:lnTo>
                <a:lnTo>
                  <a:pt x="7734" y="662"/>
                </a:lnTo>
                <a:lnTo>
                  <a:pt x="7508" y="704"/>
                </a:lnTo>
                <a:lnTo>
                  <a:pt x="7285" y="739"/>
                </a:lnTo>
                <a:lnTo>
                  <a:pt x="7062" y="767"/>
                </a:lnTo>
                <a:lnTo>
                  <a:pt x="6840" y="795"/>
                </a:lnTo>
                <a:lnTo>
                  <a:pt x="6620" y="819"/>
                </a:lnTo>
                <a:lnTo>
                  <a:pt x="6402" y="837"/>
                </a:lnTo>
                <a:lnTo>
                  <a:pt x="6184" y="851"/>
                </a:lnTo>
                <a:lnTo>
                  <a:pt x="5968" y="865"/>
                </a:lnTo>
                <a:lnTo>
                  <a:pt x="5755" y="872"/>
                </a:lnTo>
                <a:lnTo>
                  <a:pt x="5542" y="879"/>
                </a:lnTo>
                <a:lnTo>
                  <a:pt x="5332" y="882"/>
                </a:lnTo>
                <a:lnTo>
                  <a:pt x="5124" y="879"/>
                </a:lnTo>
                <a:lnTo>
                  <a:pt x="4918" y="879"/>
                </a:lnTo>
                <a:lnTo>
                  <a:pt x="4714" y="872"/>
                </a:lnTo>
                <a:lnTo>
                  <a:pt x="4514" y="861"/>
                </a:lnTo>
                <a:lnTo>
                  <a:pt x="4316" y="851"/>
                </a:lnTo>
                <a:lnTo>
                  <a:pt x="4122" y="840"/>
                </a:lnTo>
                <a:lnTo>
                  <a:pt x="3929" y="823"/>
                </a:lnTo>
                <a:lnTo>
                  <a:pt x="3739" y="805"/>
                </a:lnTo>
                <a:lnTo>
                  <a:pt x="3553" y="788"/>
                </a:lnTo>
                <a:lnTo>
                  <a:pt x="3190" y="742"/>
                </a:lnTo>
                <a:lnTo>
                  <a:pt x="2842" y="693"/>
                </a:lnTo>
                <a:lnTo>
                  <a:pt x="2508" y="641"/>
                </a:lnTo>
                <a:lnTo>
                  <a:pt x="2192" y="585"/>
                </a:lnTo>
                <a:lnTo>
                  <a:pt x="1890" y="525"/>
                </a:lnTo>
                <a:lnTo>
                  <a:pt x="1610" y="462"/>
                </a:lnTo>
                <a:lnTo>
                  <a:pt x="1347" y="399"/>
                </a:lnTo>
                <a:lnTo>
                  <a:pt x="1105" y="336"/>
                </a:lnTo>
                <a:lnTo>
                  <a:pt x="883" y="277"/>
                </a:lnTo>
                <a:lnTo>
                  <a:pt x="686" y="221"/>
                </a:lnTo>
                <a:lnTo>
                  <a:pt x="508" y="168"/>
                </a:lnTo>
                <a:lnTo>
                  <a:pt x="358" y="123"/>
                </a:lnTo>
                <a:lnTo>
                  <a:pt x="232" y="81"/>
                </a:lnTo>
                <a:lnTo>
                  <a:pt x="59" y="2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21010068">
            <a:off x="8490951" y="2714874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319382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/>
          <p:cNvSpPr>
            <a:spLocks/>
          </p:cNvSpPr>
          <p:nvPr/>
        </p:nvSpPr>
        <p:spPr bwMode="auto">
          <a:xfrm rot="21010068">
            <a:off x="8490951" y="4185117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455612" y="4241801"/>
            <a:ext cx="11277600" cy="2337161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7628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10000"/>
              <a:gd name="connsiteX1" fmla="*/ 0 w 10000"/>
              <a:gd name="connsiteY1" fmla="*/ 7945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946"/>
              <a:gd name="connsiteX1" fmla="*/ 0 w 10000"/>
              <a:gd name="connsiteY1" fmla="*/ 7945 h 7946"/>
              <a:gd name="connsiteX2" fmla="*/ 10000 w 10000"/>
              <a:gd name="connsiteY2" fmla="*/ 7946 h 7946"/>
              <a:gd name="connsiteX3" fmla="*/ 10000 w 10000"/>
              <a:gd name="connsiteY3" fmla="*/ 4 h 7946"/>
              <a:gd name="connsiteX4" fmla="*/ 10000 w 10000"/>
              <a:gd name="connsiteY4" fmla="*/ 4 h 7946"/>
              <a:gd name="connsiteX5" fmla="*/ 9773 w 10000"/>
              <a:gd name="connsiteY5" fmla="*/ 91 h 7946"/>
              <a:gd name="connsiteX6" fmla="*/ 9547 w 10000"/>
              <a:gd name="connsiteY6" fmla="*/ 175 h 7946"/>
              <a:gd name="connsiteX7" fmla="*/ 9320 w 10000"/>
              <a:gd name="connsiteY7" fmla="*/ 256 h 7946"/>
              <a:gd name="connsiteX8" fmla="*/ 9092 w 10000"/>
              <a:gd name="connsiteY8" fmla="*/ 326 h 7946"/>
              <a:gd name="connsiteX9" fmla="*/ 8865 w 10000"/>
              <a:gd name="connsiteY9" fmla="*/ 396 h 7946"/>
              <a:gd name="connsiteX10" fmla="*/ 8637 w 10000"/>
              <a:gd name="connsiteY10" fmla="*/ 462 h 7946"/>
              <a:gd name="connsiteX11" fmla="*/ 8412 w 10000"/>
              <a:gd name="connsiteY11" fmla="*/ 518 h 7946"/>
              <a:gd name="connsiteX12" fmla="*/ 8184 w 10000"/>
              <a:gd name="connsiteY12" fmla="*/ 571 h 7946"/>
              <a:gd name="connsiteX13" fmla="*/ 7957 w 10000"/>
              <a:gd name="connsiteY13" fmla="*/ 620 h 7946"/>
              <a:gd name="connsiteX14" fmla="*/ 7734 w 10000"/>
              <a:gd name="connsiteY14" fmla="*/ 662 h 7946"/>
              <a:gd name="connsiteX15" fmla="*/ 7508 w 10000"/>
              <a:gd name="connsiteY15" fmla="*/ 704 h 7946"/>
              <a:gd name="connsiteX16" fmla="*/ 7285 w 10000"/>
              <a:gd name="connsiteY16" fmla="*/ 739 h 7946"/>
              <a:gd name="connsiteX17" fmla="*/ 7062 w 10000"/>
              <a:gd name="connsiteY17" fmla="*/ 767 h 7946"/>
              <a:gd name="connsiteX18" fmla="*/ 6840 w 10000"/>
              <a:gd name="connsiteY18" fmla="*/ 795 h 7946"/>
              <a:gd name="connsiteX19" fmla="*/ 6620 w 10000"/>
              <a:gd name="connsiteY19" fmla="*/ 819 h 7946"/>
              <a:gd name="connsiteX20" fmla="*/ 6402 w 10000"/>
              <a:gd name="connsiteY20" fmla="*/ 837 h 7946"/>
              <a:gd name="connsiteX21" fmla="*/ 6184 w 10000"/>
              <a:gd name="connsiteY21" fmla="*/ 851 h 7946"/>
              <a:gd name="connsiteX22" fmla="*/ 5968 w 10000"/>
              <a:gd name="connsiteY22" fmla="*/ 865 h 7946"/>
              <a:gd name="connsiteX23" fmla="*/ 5755 w 10000"/>
              <a:gd name="connsiteY23" fmla="*/ 872 h 7946"/>
              <a:gd name="connsiteX24" fmla="*/ 5542 w 10000"/>
              <a:gd name="connsiteY24" fmla="*/ 879 h 7946"/>
              <a:gd name="connsiteX25" fmla="*/ 5332 w 10000"/>
              <a:gd name="connsiteY25" fmla="*/ 882 h 7946"/>
              <a:gd name="connsiteX26" fmla="*/ 5124 w 10000"/>
              <a:gd name="connsiteY26" fmla="*/ 879 h 7946"/>
              <a:gd name="connsiteX27" fmla="*/ 4918 w 10000"/>
              <a:gd name="connsiteY27" fmla="*/ 879 h 7946"/>
              <a:gd name="connsiteX28" fmla="*/ 4714 w 10000"/>
              <a:gd name="connsiteY28" fmla="*/ 872 h 7946"/>
              <a:gd name="connsiteX29" fmla="*/ 4514 w 10000"/>
              <a:gd name="connsiteY29" fmla="*/ 861 h 7946"/>
              <a:gd name="connsiteX30" fmla="*/ 4316 w 10000"/>
              <a:gd name="connsiteY30" fmla="*/ 851 h 7946"/>
              <a:gd name="connsiteX31" fmla="*/ 4122 w 10000"/>
              <a:gd name="connsiteY31" fmla="*/ 840 h 7946"/>
              <a:gd name="connsiteX32" fmla="*/ 3929 w 10000"/>
              <a:gd name="connsiteY32" fmla="*/ 823 h 7946"/>
              <a:gd name="connsiteX33" fmla="*/ 3739 w 10000"/>
              <a:gd name="connsiteY33" fmla="*/ 805 h 7946"/>
              <a:gd name="connsiteX34" fmla="*/ 3553 w 10000"/>
              <a:gd name="connsiteY34" fmla="*/ 788 h 7946"/>
              <a:gd name="connsiteX35" fmla="*/ 3190 w 10000"/>
              <a:gd name="connsiteY35" fmla="*/ 742 h 7946"/>
              <a:gd name="connsiteX36" fmla="*/ 2842 w 10000"/>
              <a:gd name="connsiteY36" fmla="*/ 693 h 7946"/>
              <a:gd name="connsiteX37" fmla="*/ 2508 w 10000"/>
              <a:gd name="connsiteY37" fmla="*/ 641 h 7946"/>
              <a:gd name="connsiteX38" fmla="*/ 2192 w 10000"/>
              <a:gd name="connsiteY38" fmla="*/ 585 h 7946"/>
              <a:gd name="connsiteX39" fmla="*/ 1890 w 10000"/>
              <a:gd name="connsiteY39" fmla="*/ 525 h 7946"/>
              <a:gd name="connsiteX40" fmla="*/ 1610 w 10000"/>
              <a:gd name="connsiteY40" fmla="*/ 462 h 7946"/>
              <a:gd name="connsiteX41" fmla="*/ 1347 w 10000"/>
              <a:gd name="connsiteY41" fmla="*/ 399 h 7946"/>
              <a:gd name="connsiteX42" fmla="*/ 1105 w 10000"/>
              <a:gd name="connsiteY42" fmla="*/ 336 h 7946"/>
              <a:gd name="connsiteX43" fmla="*/ 883 w 10000"/>
              <a:gd name="connsiteY43" fmla="*/ 277 h 7946"/>
              <a:gd name="connsiteX44" fmla="*/ 686 w 10000"/>
              <a:gd name="connsiteY44" fmla="*/ 221 h 7946"/>
              <a:gd name="connsiteX45" fmla="*/ 508 w 10000"/>
              <a:gd name="connsiteY45" fmla="*/ 168 h 7946"/>
              <a:gd name="connsiteX46" fmla="*/ 358 w 10000"/>
              <a:gd name="connsiteY46" fmla="*/ 123 h 7946"/>
              <a:gd name="connsiteX47" fmla="*/ 232 w 10000"/>
              <a:gd name="connsiteY47" fmla="*/ 81 h 7946"/>
              <a:gd name="connsiteX48" fmla="*/ 59 w 10000"/>
              <a:gd name="connsiteY48" fmla="*/ 21 h 7946"/>
              <a:gd name="connsiteX49" fmla="*/ 0 w 10000"/>
              <a:gd name="connsiteY49" fmla="*/ 0 h 7946"/>
              <a:gd name="connsiteX50" fmla="*/ 0 w 10000"/>
              <a:gd name="connsiteY50" fmla="*/ 0 h 7946"/>
              <a:gd name="connsiteX0" fmla="*/ 0 w 10000"/>
              <a:gd name="connsiteY0" fmla="*/ 0 h 10000"/>
              <a:gd name="connsiteX1" fmla="*/ 0 w 10000"/>
              <a:gd name="connsiteY1" fmla="*/ 7371 h 10000"/>
              <a:gd name="connsiteX2" fmla="*/ 10000 w 10000"/>
              <a:gd name="connsiteY2" fmla="*/ 10000 h 10000"/>
              <a:gd name="connsiteX3" fmla="*/ 10000 w 10000"/>
              <a:gd name="connsiteY3" fmla="*/ 5 h 10000"/>
              <a:gd name="connsiteX4" fmla="*/ 10000 w 10000"/>
              <a:gd name="connsiteY4" fmla="*/ 5 h 10000"/>
              <a:gd name="connsiteX5" fmla="*/ 9773 w 10000"/>
              <a:gd name="connsiteY5" fmla="*/ 115 h 10000"/>
              <a:gd name="connsiteX6" fmla="*/ 9547 w 10000"/>
              <a:gd name="connsiteY6" fmla="*/ 220 h 10000"/>
              <a:gd name="connsiteX7" fmla="*/ 9320 w 10000"/>
              <a:gd name="connsiteY7" fmla="*/ 322 h 10000"/>
              <a:gd name="connsiteX8" fmla="*/ 9092 w 10000"/>
              <a:gd name="connsiteY8" fmla="*/ 410 h 10000"/>
              <a:gd name="connsiteX9" fmla="*/ 8865 w 10000"/>
              <a:gd name="connsiteY9" fmla="*/ 498 h 10000"/>
              <a:gd name="connsiteX10" fmla="*/ 8637 w 10000"/>
              <a:gd name="connsiteY10" fmla="*/ 581 h 10000"/>
              <a:gd name="connsiteX11" fmla="*/ 8412 w 10000"/>
              <a:gd name="connsiteY11" fmla="*/ 652 h 10000"/>
              <a:gd name="connsiteX12" fmla="*/ 8184 w 10000"/>
              <a:gd name="connsiteY12" fmla="*/ 719 h 10000"/>
              <a:gd name="connsiteX13" fmla="*/ 7957 w 10000"/>
              <a:gd name="connsiteY13" fmla="*/ 780 h 10000"/>
              <a:gd name="connsiteX14" fmla="*/ 7734 w 10000"/>
              <a:gd name="connsiteY14" fmla="*/ 833 h 10000"/>
              <a:gd name="connsiteX15" fmla="*/ 7508 w 10000"/>
              <a:gd name="connsiteY15" fmla="*/ 886 h 10000"/>
              <a:gd name="connsiteX16" fmla="*/ 7285 w 10000"/>
              <a:gd name="connsiteY16" fmla="*/ 930 h 10000"/>
              <a:gd name="connsiteX17" fmla="*/ 7062 w 10000"/>
              <a:gd name="connsiteY17" fmla="*/ 965 h 10000"/>
              <a:gd name="connsiteX18" fmla="*/ 6840 w 10000"/>
              <a:gd name="connsiteY18" fmla="*/ 1001 h 10000"/>
              <a:gd name="connsiteX19" fmla="*/ 6620 w 10000"/>
              <a:gd name="connsiteY19" fmla="*/ 1031 h 10000"/>
              <a:gd name="connsiteX20" fmla="*/ 6402 w 10000"/>
              <a:gd name="connsiteY20" fmla="*/ 1053 h 10000"/>
              <a:gd name="connsiteX21" fmla="*/ 6184 w 10000"/>
              <a:gd name="connsiteY21" fmla="*/ 1071 h 10000"/>
              <a:gd name="connsiteX22" fmla="*/ 5968 w 10000"/>
              <a:gd name="connsiteY22" fmla="*/ 1089 h 10000"/>
              <a:gd name="connsiteX23" fmla="*/ 5755 w 10000"/>
              <a:gd name="connsiteY23" fmla="*/ 1097 h 10000"/>
              <a:gd name="connsiteX24" fmla="*/ 5542 w 10000"/>
              <a:gd name="connsiteY24" fmla="*/ 1106 h 10000"/>
              <a:gd name="connsiteX25" fmla="*/ 5332 w 10000"/>
              <a:gd name="connsiteY25" fmla="*/ 1110 h 10000"/>
              <a:gd name="connsiteX26" fmla="*/ 5124 w 10000"/>
              <a:gd name="connsiteY26" fmla="*/ 1106 h 10000"/>
              <a:gd name="connsiteX27" fmla="*/ 4918 w 10000"/>
              <a:gd name="connsiteY27" fmla="*/ 1106 h 10000"/>
              <a:gd name="connsiteX28" fmla="*/ 4714 w 10000"/>
              <a:gd name="connsiteY28" fmla="*/ 1097 h 10000"/>
              <a:gd name="connsiteX29" fmla="*/ 4514 w 10000"/>
              <a:gd name="connsiteY29" fmla="*/ 1084 h 10000"/>
              <a:gd name="connsiteX30" fmla="*/ 4316 w 10000"/>
              <a:gd name="connsiteY30" fmla="*/ 1071 h 10000"/>
              <a:gd name="connsiteX31" fmla="*/ 4122 w 10000"/>
              <a:gd name="connsiteY31" fmla="*/ 1057 h 10000"/>
              <a:gd name="connsiteX32" fmla="*/ 3929 w 10000"/>
              <a:gd name="connsiteY32" fmla="*/ 1036 h 10000"/>
              <a:gd name="connsiteX33" fmla="*/ 3739 w 10000"/>
              <a:gd name="connsiteY33" fmla="*/ 1013 h 10000"/>
              <a:gd name="connsiteX34" fmla="*/ 3553 w 10000"/>
              <a:gd name="connsiteY34" fmla="*/ 992 h 10000"/>
              <a:gd name="connsiteX35" fmla="*/ 3190 w 10000"/>
              <a:gd name="connsiteY35" fmla="*/ 934 h 10000"/>
              <a:gd name="connsiteX36" fmla="*/ 2842 w 10000"/>
              <a:gd name="connsiteY36" fmla="*/ 872 h 10000"/>
              <a:gd name="connsiteX37" fmla="*/ 2508 w 10000"/>
              <a:gd name="connsiteY37" fmla="*/ 807 h 10000"/>
              <a:gd name="connsiteX38" fmla="*/ 2192 w 10000"/>
              <a:gd name="connsiteY38" fmla="*/ 736 h 10000"/>
              <a:gd name="connsiteX39" fmla="*/ 1890 w 10000"/>
              <a:gd name="connsiteY39" fmla="*/ 661 h 10000"/>
              <a:gd name="connsiteX40" fmla="*/ 1610 w 10000"/>
              <a:gd name="connsiteY40" fmla="*/ 581 h 10000"/>
              <a:gd name="connsiteX41" fmla="*/ 1347 w 10000"/>
              <a:gd name="connsiteY41" fmla="*/ 502 h 10000"/>
              <a:gd name="connsiteX42" fmla="*/ 1105 w 10000"/>
              <a:gd name="connsiteY42" fmla="*/ 423 h 10000"/>
              <a:gd name="connsiteX43" fmla="*/ 883 w 10000"/>
              <a:gd name="connsiteY43" fmla="*/ 349 h 10000"/>
              <a:gd name="connsiteX44" fmla="*/ 686 w 10000"/>
              <a:gd name="connsiteY44" fmla="*/ 278 h 10000"/>
              <a:gd name="connsiteX45" fmla="*/ 508 w 10000"/>
              <a:gd name="connsiteY45" fmla="*/ 211 h 10000"/>
              <a:gd name="connsiteX46" fmla="*/ 358 w 10000"/>
              <a:gd name="connsiteY46" fmla="*/ 155 h 10000"/>
              <a:gd name="connsiteX47" fmla="*/ 232 w 10000"/>
              <a:gd name="connsiteY47" fmla="*/ 102 h 10000"/>
              <a:gd name="connsiteX48" fmla="*/ 59 w 10000"/>
              <a:gd name="connsiteY48" fmla="*/ 26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372"/>
              <a:gd name="connsiteX1" fmla="*/ 0 w 10000"/>
              <a:gd name="connsiteY1" fmla="*/ 7371 h 7372"/>
              <a:gd name="connsiteX2" fmla="*/ 10000 w 10000"/>
              <a:gd name="connsiteY2" fmla="*/ 7372 h 7372"/>
              <a:gd name="connsiteX3" fmla="*/ 10000 w 10000"/>
              <a:gd name="connsiteY3" fmla="*/ 5 h 7372"/>
              <a:gd name="connsiteX4" fmla="*/ 10000 w 10000"/>
              <a:gd name="connsiteY4" fmla="*/ 5 h 7372"/>
              <a:gd name="connsiteX5" fmla="*/ 9773 w 10000"/>
              <a:gd name="connsiteY5" fmla="*/ 115 h 7372"/>
              <a:gd name="connsiteX6" fmla="*/ 9547 w 10000"/>
              <a:gd name="connsiteY6" fmla="*/ 220 h 7372"/>
              <a:gd name="connsiteX7" fmla="*/ 9320 w 10000"/>
              <a:gd name="connsiteY7" fmla="*/ 322 h 7372"/>
              <a:gd name="connsiteX8" fmla="*/ 9092 w 10000"/>
              <a:gd name="connsiteY8" fmla="*/ 410 h 7372"/>
              <a:gd name="connsiteX9" fmla="*/ 8865 w 10000"/>
              <a:gd name="connsiteY9" fmla="*/ 498 h 7372"/>
              <a:gd name="connsiteX10" fmla="*/ 8637 w 10000"/>
              <a:gd name="connsiteY10" fmla="*/ 581 h 7372"/>
              <a:gd name="connsiteX11" fmla="*/ 8412 w 10000"/>
              <a:gd name="connsiteY11" fmla="*/ 652 h 7372"/>
              <a:gd name="connsiteX12" fmla="*/ 8184 w 10000"/>
              <a:gd name="connsiteY12" fmla="*/ 719 h 7372"/>
              <a:gd name="connsiteX13" fmla="*/ 7957 w 10000"/>
              <a:gd name="connsiteY13" fmla="*/ 780 h 7372"/>
              <a:gd name="connsiteX14" fmla="*/ 7734 w 10000"/>
              <a:gd name="connsiteY14" fmla="*/ 833 h 7372"/>
              <a:gd name="connsiteX15" fmla="*/ 7508 w 10000"/>
              <a:gd name="connsiteY15" fmla="*/ 886 h 7372"/>
              <a:gd name="connsiteX16" fmla="*/ 7285 w 10000"/>
              <a:gd name="connsiteY16" fmla="*/ 930 h 7372"/>
              <a:gd name="connsiteX17" fmla="*/ 7062 w 10000"/>
              <a:gd name="connsiteY17" fmla="*/ 965 h 7372"/>
              <a:gd name="connsiteX18" fmla="*/ 6840 w 10000"/>
              <a:gd name="connsiteY18" fmla="*/ 1001 h 7372"/>
              <a:gd name="connsiteX19" fmla="*/ 6620 w 10000"/>
              <a:gd name="connsiteY19" fmla="*/ 1031 h 7372"/>
              <a:gd name="connsiteX20" fmla="*/ 6402 w 10000"/>
              <a:gd name="connsiteY20" fmla="*/ 1053 h 7372"/>
              <a:gd name="connsiteX21" fmla="*/ 6184 w 10000"/>
              <a:gd name="connsiteY21" fmla="*/ 1071 h 7372"/>
              <a:gd name="connsiteX22" fmla="*/ 5968 w 10000"/>
              <a:gd name="connsiteY22" fmla="*/ 1089 h 7372"/>
              <a:gd name="connsiteX23" fmla="*/ 5755 w 10000"/>
              <a:gd name="connsiteY23" fmla="*/ 1097 h 7372"/>
              <a:gd name="connsiteX24" fmla="*/ 5542 w 10000"/>
              <a:gd name="connsiteY24" fmla="*/ 1106 h 7372"/>
              <a:gd name="connsiteX25" fmla="*/ 5332 w 10000"/>
              <a:gd name="connsiteY25" fmla="*/ 1110 h 7372"/>
              <a:gd name="connsiteX26" fmla="*/ 5124 w 10000"/>
              <a:gd name="connsiteY26" fmla="*/ 1106 h 7372"/>
              <a:gd name="connsiteX27" fmla="*/ 4918 w 10000"/>
              <a:gd name="connsiteY27" fmla="*/ 1106 h 7372"/>
              <a:gd name="connsiteX28" fmla="*/ 4714 w 10000"/>
              <a:gd name="connsiteY28" fmla="*/ 1097 h 7372"/>
              <a:gd name="connsiteX29" fmla="*/ 4514 w 10000"/>
              <a:gd name="connsiteY29" fmla="*/ 1084 h 7372"/>
              <a:gd name="connsiteX30" fmla="*/ 4316 w 10000"/>
              <a:gd name="connsiteY30" fmla="*/ 1071 h 7372"/>
              <a:gd name="connsiteX31" fmla="*/ 4122 w 10000"/>
              <a:gd name="connsiteY31" fmla="*/ 1057 h 7372"/>
              <a:gd name="connsiteX32" fmla="*/ 3929 w 10000"/>
              <a:gd name="connsiteY32" fmla="*/ 1036 h 7372"/>
              <a:gd name="connsiteX33" fmla="*/ 3739 w 10000"/>
              <a:gd name="connsiteY33" fmla="*/ 1013 h 7372"/>
              <a:gd name="connsiteX34" fmla="*/ 3553 w 10000"/>
              <a:gd name="connsiteY34" fmla="*/ 992 h 7372"/>
              <a:gd name="connsiteX35" fmla="*/ 3190 w 10000"/>
              <a:gd name="connsiteY35" fmla="*/ 934 h 7372"/>
              <a:gd name="connsiteX36" fmla="*/ 2842 w 10000"/>
              <a:gd name="connsiteY36" fmla="*/ 872 h 7372"/>
              <a:gd name="connsiteX37" fmla="*/ 2508 w 10000"/>
              <a:gd name="connsiteY37" fmla="*/ 807 h 7372"/>
              <a:gd name="connsiteX38" fmla="*/ 2192 w 10000"/>
              <a:gd name="connsiteY38" fmla="*/ 736 h 7372"/>
              <a:gd name="connsiteX39" fmla="*/ 1890 w 10000"/>
              <a:gd name="connsiteY39" fmla="*/ 661 h 7372"/>
              <a:gd name="connsiteX40" fmla="*/ 1610 w 10000"/>
              <a:gd name="connsiteY40" fmla="*/ 581 h 7372"/>
              <a:gd name="connsiteX41" fmla="*/ 1347 w 10000"/>
              <a:gd name="connsiteY41" fmla="*/ 502 h 7372"/>
              <a:gd name="connsiteX42" fmla="*/ 1105 w 10000"/>
              <a:gd name="connsiteY42" fmla="*/ 423 h 7372"/>
              <a:gd name="connsiteX43" fmla="*/ 883 w 10000"/>
              <a:gd name="connsiteY43" fmla="*/ 349 h 7372"/>
              <a:gd name="connsiteX44" fmla="*/ 686 w 10000"/>
              <a:gd name="connsiteY44" fmla="*/ 278 h 7372"/>
              <a:gd name="connsiteX45" fmla="*/ 508 w 10000"/>
              <a:gd name="connsiteY45" fmla="*/ 211 h 7372"/>
              <a:gd name="connsiteX46" fmla="*/ 358 w 10000"/>
              <a:gd name="connsiteY46" fmla="*/ 155 h 7372"/>
              <a:gd name="connsiteX47" fmla="*/ 232 w 10000"/>
              <a:gd name="connsiteY47" fmla="*/ 102 h 7372"/>
              <a:gd name="connsiteX48" fmla="*/ 59 w 10000"/>
              <a:gd name="connsiteY48" fmla="*/ 26 h 7372"/>
              <a:gd name="connsiteX49" fmla="*/ 0 w 10000"/>
              <a:gd name="connsiteY49" fmla="*/ 0 h 7372"/>
              <a:gd name="connsiteX50" fmla="*/ 0 w 10000"/>
              <a:gd name="connsiteY50" fmla="*/ 0 h 7372"/>
              <a:gd name="connsiteX0" fmla="*/ 0 w 10000"/>
              <a:gd name="connsiteY0" fmla="*/ 0 h 10000"/>
              <a:gd name="connsiteX1" fmla="*/ 0 w 10000"/>
              <a:gd name="connsiteY1" fmla="*/ 7970 h 10000"/>
              <a:gd name="connsiteX2" fmla="*/ 10000 w 10000"/>
              <a:gd name="connsiteY2" fmla="*/ 10000 h 10000"/>
              <a:gd name="connsiteX3" fmla="*/ 10000 w 10000"/>
              <a:gd name="connsiteY3" fmla="*/ 7 h 10000"/>
              <a:gd name="connsiteX4" fmla="*/ 10000 w 10000"/>
              <a:gd name="connsiteY4" fmla="*/ 7 h 10000"/>
              <a:gd name="connsiteX5" fmla="*/ 9773 w 10000"/>
              <a:gd name="connsiteY5" fmla="*/ 156 h 10000"/>
              <a:gd name="connsiteX6" fmla="*/ 9547 w 10000"/>
              <a:gd name="connsiteY6" fmla="*/ 298 h 10000"/>
              <a:gd name="connsiteX7" fmla="*/ 9320 w 10000"/>
              <a:gd name="connsiteY7" fmla="*/ 437 h 10000"/>
              <a:gd name="connsiteX8" fmla="*/ 9092 w 10000"/>
              <a:gd name="connsiteY8" fmla="*/ 556 h 10000"/>
              <a:gd name="connsiteX9" fmla="*/ 8865 w 10000"/>
              <a:gd name="connsiteY9" fmla="*/ 676 h 10000"/>
              <a:gd name="connsiteX10" fmla="*/ 8637 w 10000"/>
              <a:gd name="connsiteY10" fmla="*/ 788 h 10000"/>
              <a:gd name="connsiteX11" fmla="*/ 8412 w 10000"/>
              <a:gd name="connsiteY11" fmla="*/ 884 h 10000"/>
              <a:gd name="connsiteX12" fmla="*/ 8184 w 10000"/>
              <a:gd name="connsiteY12" fmla="*/ 975 h 10000"/>
              <a:gd name="connsiteX13" fmla="*/ 7957 w 10000"/>
              <a:gd name="connsiteY13" fmla="*/ 1058 h 10000"/>
              <a:gd name="connsiteX14" fmla="*/ 7734 w 10000"/>
              <a:gd name="connsiteY14" fmla="*/ 1130 h 10000"/>
              <a:gd name="connsiteX15" fmla="*/ 7508 w 10000"/>
              <a:gd name="connsiteY15" fmla="*/ 1202 h 10000"/>
              <a:gd name="connsiteX16" fmla="*/ 7285 w 10000"/>
              <a:gd name="connsiteY16" fmla="*/ 1262 h 10000"/>
              <a:gd name="connsiteX17" fmla="*/ 7062 w 10000"/>
              <a:gd name="connsiteY17" fmla="*/ 1309 h 10000"/>
              <a:gd name="connsiteX18" fmla="*/ 6840 w 10000"/>
              <a:gd name="connsiteY18" fmla="*/ 1358 h 10000"/>
              <a:gd name="connsiteX19" fmla="*/ 6620 w 10000"/>
              <a:gd name="connsiteY19" fmla="*/ 1399 h 10000"/>
              <a:gd name="connsiteX20" fmla="*/ 6402 w 10000"/>
              <a:gd name="connsiteY20" fmla="*/ 1428 h 10000"/>
              <a:gd name="connsiteX21" fmla="*/ 6184 w 10000"/>
              <a:gd name="connsiteY21" fmla="*/ 1453 h 10000"/>
              <a:gd name="connsiteX22" fmla="*/ 5968 w 10000"/>
              <a:gd name="connsiteY22" fmla="*/ 1477 h 10000"/>
              <a:gd name="connsiteX23" fmla="*/ 5755 w 10000"/>
              <a:gd name="connsiteY23" fmla="*/ 1488 h 10000"/>
              <a:gd name="connsiteX24" fmla="*/ 5542 w 10000"/>
              <a:gd name="connsiteY24" fmla="*/ 1500 h 10000"/>
              <a:gd name="connsiteX25" fmla="*/ 5332 w 10000"/>
              <a:gd name="connsiteY25" fmla="*/ 1506 h 10000"/>
              <a:gd name="connsiteX26" fmla="*/ 5124 w 10000"/>
              <a:gd name="connsiteY26" fmla="*/ 1500 h 10000"/>
              <a:gd name="connsiteX27" fmla="*/ 4918 w 10000"/>
              <a:gd name="connsiteY27" fmla="*/ 1500 h 10000"/>
              <a:gd name="connsiteX28" fmla="*/ 4714 w 10000"/>
              <a:gd name="connsiteY28" fmla="*/ 1488 h 10000"/>
              <a:gd name="connsiteX29" fmla="*/ 4514 w 10000"/>
              <a:gd name="connsiteY29" fmla="*/ 1470 h 10000"/>
              <a:gd name="connsiteX30" fmla="*/ 4316 w 10000"/>
              <a:gd name="connsiteY30" fmla="*/ 1453 h 10000"/>
              <a:gd name="connsiteX31" fmla="*/ 4122 w 10000"/>
              <a:gd name="connsiteY31" fmla="*/ 1434 h 10000"/>
              <a:gd name="connsiteX32" fmla="*/ 3929 w 10000"/>
              <a:gd name="connsiteY32" fmla="*/ 1405 h 10000"/>
              <a:gd name="connsiteX33" fmla="*/ 3739 w 10000"/>
              <a:gd name="connsiteY33" fmla="*/ 1374 h 10000"/>
              <a:gd name="connsiteX34" fmla="*/ 3553 w 10000"/>
              <a:gd name="connsiteY34" fmla="*/ 1346 h 10000"/>
              <a:gd name="connsiteX35" fmla="*/ 3190 w 10000"/>
              <a:gd name="connsiteY35" fmla="*/ 1267 h 10000"/>
              <a:gd name="connsiteX36" fmla="*/ 2842 w 10000"/>
              <a:gd name="connsiteY36" fmla="*/ 1183 h 10000"/>
              <a:gd name="connsiteX37" fmla="*/ 2508 w 10000"/>
              <a:gd name="connsiteY37" fmla="*/ 1095 h 10000"/>
              <a:gd name="connsiteX38" fmla="*/ 2192 w 10000"/>
              <a:gd name="connsiteY38" fmla="*/ 998 h 10000"/>
              <a:gd name="connsiteX39" fmla="*/ 1890 w 10000"/>
              <a:gd name="connsiteY39" fmla="*/ 897 h 10000"/>
              <a:gd name="connsiteX40" fmla="*/ 1610 w 10000"/>
              <a:gd name="connsiteY40" fmla="*/ 788 h 10000"/>
              <a:gd name="connsiteX41" fmla="*/ 1347 w 10000"/>
              <a:gd name="connsiteY41" fmla="*/ 681 h 10000"/>
              <a:gd name="connsiteX42" fmla="*/ 1105 w 10000"/>
              <a:gd name="connsiteY42" fmla="*/ 574 h 10000"/>
              <a:gd name="connsiteX43" fmla="*/ 883 w 10000"/>
              <a:gd name="connsiteY43" fmla="*/ 473 h 10000"/>
              <a:gd name="connsiteX44" fmla="*/ 686 w 10000"/>
              <a:gd name="connsiteY44" fmla="*/ 377 h 10000"/>
              <a:gd name="connsiteX45" fmla="*/ 508 w 10000"/>
              <a:gd name="connsiteY45" fmla="*/ 286 h 10000"/>
              <a:gd name="connsiteX46" fmla="*/ 358 w 10000"/>
              <a:gd name="connsiteY46" fmla="*/ 210 h 10000"/>
              <a:gd name="connsiteX47" fmla="*/ 232 w 10000"/>
              <a:gd name="connsiteY47" fmla="*/ 138 h 10000"/>
              <a:gd name="connsiteX48" fmla="*/ 59 w 10000"/>
              <a:gd name="connsiteY48" fmla="*/ 35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8000"/>
              <a:gd name="connsiteX1" fmla="*/ 0 w 10000"/>
              <a:gd name="connsiteY1" fmla="*/ 7970 h 8000"/>
              <a:gd name="connsiteX2" fmla="*/ 10000 w 10000"/>
              <a:gd name="connsiteY2" fmla="*/ 8000 h 8000"/>
              <a:gd name="connsiteX3" fmla="*/ 10000 w 10000"/>
              <a:gd name="connsiteY3" fmla="*/ 7 h 8000"/>
              <a:gd name="connsiteX4" fmla="*/ 10000 w 10000"/>
              <a:gd name="connsiteY4" fmla="*/ 7 h 8000"/>
              <a:gd name="connsiteX5" fmla="*/ 9773 w 10000"/>
              <a:gd name="connsiteY5" fmla="*/ 156 h 8000"/>
              <a:gd name="connsiteX6" fmla="*/ 9547 w 10000"/>
              <a:gd name="connsiteY6" fmla="*/ 298 h 8000"/>
              <a:gd name="connsiteX7" fmla="*/ 9320 w 10000"/>
              <a:gd name="connsiteY7" fmla="*/ 437 h 8000"/>
              <a:gd name="connsiteX8" fmla="*/ 9092 w 10000"/>
              <a:gd name="connsiteY8" fmla="*/ 556 h 8000"/>
              <a:gd name="connsiteX9" fmla="*/ 8865 w 10000"/>
              <a:gd name="connsiteY9" fmla="*/ 676 h 8000"/>
              <a:gd name="connsiteX10" fmla="*/ 8637 w 10000"/>
              <a:gd name="connsiteY10" fmla="*/ 788 h 8000"/>
              <a:gd name="connsiteX11" fmla="*/ 8412 w 10000"/>
              <a:gd name="connsiteY11" fmla="*/ 884 h 8000"/>
              <a:gd name="connsiteX12" fmla="*/ 8184 w 10000"/>
              <a:gd name="connsiteY12" fmla="*/ 975 h 8000"/>
              <a:gd name="connsiteX13" fmla="*/ 7957 w 10000"/>
              <a:gd name="connsiteY13" fmla="*/ 1058 h 8000"/>
              <a:gd name="connsiteX14" fmla="*/ 7734 w 10000"/>
              <a:gd name="connsiteY14" fmla="*/ 1130 h 8000"/>
              <a:gd name="connsiteX15" fmla="*/ 7508 w 10000"/>
              <a:gd name="connsiteY15" fmla="*/ 1202 h 8000"/>
              <a:gd name="connsiteX16" fmla="*/ 7285 w 10000"/>
              <a:gd name="connsiteY16" fmla="*/ 1262 h 8000"/>
              <a:gd name="connsiteX17" fmla="*/ 7062 w 10000"/>
              <a:gd name="connsiteY17" fmla="*/ 1309 h 8000"/>
              <a:gd name="connsiteX18" fmla="*/ 6840 w 10000"/>
              <a:gd name="connsiteY18" fmla="*/ 1358 h 8000"/>
              <a:gd name="connsiteX19" fmla="*/ 6620 w 10000"/>
              <a:gd name="connsiteY19" fmla="*/ 1399 h 8000"/>
              <a:gd name="connsiteX20" fmla="*/ 6402 w 10000"/>
              <a:gd name="connsiteY20" fmla="*/ 1428 h 8000"/>
              <a:gd name="connsiteX21" fmla="*/ 6184 w 10000"/>
              <a:gd name="connsiteY21" fmla="*/ 1453 h 8000"/>
              <a:gd name="connsiteX22" fmla="*/ 5968 w 10000"/>
              <a:gd name="connsiteY22" fmla="*/ 1477 h 8000"/>
              <a:gd name="connsiteX23" fmla="*/ 5755 w 10000"/>
              <a:gd name="connsiteY23" fmla="*/ 1488 h 8000"/>
              <a:gd name="connsiteX24" fmla="*/ 5542 w 10000"/>
              <a:gd name="connsiteY24" fmla="*/ 1500 h 8000"/>
              <a:gd name="connsiteX25" fmla="*/ 5332 w 10000"/>
              <a:gd name="connsiteY25" fmla="*/ 1506 h 8000"/>
              <a:gd name="connsiteX26" fmla="*/ 5124 w 10000"/>
              <a:gd name="connsiteY26" fmla="*/ 1500 h 8000"/>
              <a:gd name="connsiteX27" fmla="*/ 4918 w 10000"/>
              <a:gd name="connsiteY27" fmla="*/ 1500 h 8000"/>
              <a:gd name="connsiteX28" fmla="*/ 4714 w 10000"/>
              <a:gd name="connsiteY28" fmla="*/ 1488 h 8000"/>
              <a:gd name="connsiteX29" fmla="*/ 4514 w 10000"/>
              <a:gd name="connsiteY29" fmla="*/ 1470 h 8000"/>
              <a:gd name="connsiteX30" fmla="*/ 4316 w 10000"/>
              <a:gd name="connsiteY30" fmla="*/ 1453 h 8000"/>
              <a:gd name="connsiteX31" fmla="*/ 4122 w 10000"/>
              <a:gd name="connsiteY31" fmla="*/ 1434 h 8000"/>
              <a:gd name="connsiteX32" fmla="*/ 3929 w 10000"/>
              <a:gd name="connsiteY32" fmla="*/ 1405 h 8000"/>
              <a:gd name="connsiteX33" fmla="*/ 3739 w 10000"/>
              <a:gd name="connsiteY33" fmla="*/ 1374 h 8000"/>
              <a:gd name="connsiteX34" fmla="*/ 3553 w 10000"/>
              <a:gd name="connsiteY34" fmla="*/ 1346 h 8000"/>
              <a:gd name="connsiteX35" fmla="*/ 3190 w 10000"/>
              <a:gd name="connsiteY35" fmla="*/ 1267 h 8000"/>
              <a:gd name="connsiteX36" fmla="*/ 2842 w 10000"/>
              <a:gd name="connsiteY36" fmla="*/ 1183 h 8000"/>
              <a:gd name="connsiteX37" fmla="*/ 2508 w 10000"/>
              <a:gd name="connsiteY37" fmla="*/ 1095 h 8000"/>
              <a:gd name="connsiteX38" fmla="*/ 2192 w 10000"/>
              <a:gd name="connsiteY38" fmla="*/ 998 h 8000"/>
              <a:gd name="connsiteX39" fmla="*/ 1890 w 10000"/>
              <a:gd name="connsiteY39" fmla="*/ 897 h 8000"/>
              <a:gd name="connsiteX40" fmla="*/ 1610 w 10000"/>
              <a:gd name="connsiteY40" fmla="*/ 788 h 8000"/>
              <a:gd name="connsiteX41" fmla="*/ 1347 w 10000"/>
              <a:gd name="connsiteY41" fmla="*/ 681 h 8000"/>
              <a:gd name="connsiteX42" fmla="*/ 1105 w 10000"/>
              <a:gd name="connsiteY42" fmla="*/ 574 h 8000"/>
              <a:gd name="connsiteX43" fmla="*/ 883 w 10000"/>
              <a:gd name="connsiteY43" fmla="*/ 473 h 8000"/>
              <a:gd name="connsiteX44" fmla="*/ 686 w 10000"/>
              <a:gd name="connsiteY44" fmla="*/ 377 h 8000"/>
              <a:gd name="connsiteX45" fmla="*/ 508 w 10000"/>
              <a:gd name="connsiteY45" fmla="*/ 286 h 8000"/>
              <a:gd name="connsiteX46" fmla="*/ 358 w 10000"/>
              <a:gd name="connsiteY46" fmla="*/ 210 h 8000"/>
              <a:gd name="connsiteX47" fmla="*/ 232 w 10000"/>
              <a:gd name="connsiteY47" fmla="*/ 138 h 8000"/>
              <a:gd name="connsiteX48" fmla="*/ 59 w 10000"/>
              <a:gd name="connsiteY48" fmla="*/ 35 h 8000"/>
              <a:gd name="connsiteX49" fmla="*/ 0 w 10000"/>
              <a:gd name="connsiteY49" fmla="*/ 0 h 8000"/>
              <a:gd name="connsiteX50" fmla="*/ 0 w 10000"/>
              <a:gd name="connsiteY50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Helvetica Ligh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694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>
            <a:spLocks/>
          </p:cNvSpPr>
          <p:nvPr/>
        </p:nvSpPr>
        <p:spPr bwMode="auto">
          <a:xfrm rot="21010068">
            <a:off x="8490951" y="4193583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455612" y="4241801"/>
            <a:ext cx="11277600" cy="2337161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7628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10000"/>
              <a:gd name="connsiteX1" fmla="*/ 0 w 10000"/>
              <a:gd name="connsiteY1" fmla="*/ 7945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946"/>
              <a:gd name="connsiteX1" fmla="*/ 0 w 10000"/>
              <a:gd name="connsiteY1" fmla="*/ 7945 h 7946"/>
              <a:gd name="connsiteX2" fmla="*/ 10000 w 10000"/>
              <a:gd name="connsiteY2" fmla="*/ 7946 h 7946"/>
              <a:gd name="connsiteX3" fmla="*/ 10000 w 10000"/>
              <a:gd name="connsiteY3" fmla="*/ 4 h 7946"/>
              <a:gd name="connsiteX4" fmla="*/ 10000 w 10000"/>
              <a:gd name="connsiteY4" fmla="*/ 4 h 7946"/>
              <a:gd name="connsiteX5" fmla="*/ 9773 w 10000"/>
              <a:gd name="connsiteY5" fmla="*/ 91 h 7946"/>
              <a:gd name="connsiteX6" fmla="*/ 9547 w 10000"/>
              <a:gd name="connsiteY6" fmla="*/ 175 h 7946"/>
              <a:gd name="connsiteX7" fmla="*/ 9320 w 10000"/>
              <a:gd name="connsiteY7" fmla="*/ 256 h 7946"/>
              <a:gd name="connsiteX8" fmla="*/ 9092 w 10000"/>
              <a:gd name="connsiteY8" fmla="*/ 326 h 7946"/>
              <a:gd name="connsiteX9" fmla="*/ 8865 w 10000"/>
              <a:gd name="connsiteY9" fmla="*/ 396 h 7946"/>
              <a:gd name="connsiteX10" fmla="*/ 8637 w 10000"/>
              <a:gd name="connsiteY10" fmla="*/ 462 h 7946"/>
              <a:gd name="connsiteX11" fmla="*/ 8412 w 10000"/>
              <a:gd name="connsiteY11" fmla="*/ 518 h 7946"/>
              <a:gd name="connsiteX12" fmla="*/ 8184 w 10000"/>
              <a:gd name="connsiteY12" fmla="*/ 571 h 7946"/>
              <a:gd name="connsiteX13" fmla="*/ 7957 w 10000"/>
              <a:gd name="connsiteY13" fmla="*/ 620 h 7946"/>
              <a:gd name="connsiteX14" fmla="*/ 7734 w 10000"/>
              <a:gd name="connsiteY14" fmla="*/ 662 h 7946"/>
              <a:gd name="connsiteX15" fmla="*/ 7508 w 10000"/>
              <a:gd name="connsiteY15" fmla="*/ 704 h 7946"/>
              <a:gd name="connsiteX16" fmla="*/ 7285 w 10000"/>
              <a:gd name="connsiteY16" fmla="*/ 739 h 7946"/>
              <a:gd name="connsiteX17" fmla="*/ 7062 w 10000"/>
              <a:gd name="connsiteY17" fmla="*/ 767 h 7946"/>
              <a:gd name="connsiteX18" fmla="*/ 6840 w 10000"/>
              <a:gd name="connsiteY18" fmla="*/ 795 h 7946"/>
              <a:gd name="connsiteX19" fmla="*/ 6620 w 10000"/>
              <a:gd name="connsiteY19" fmla="*/ 819 h 7946"/>
              <a:gd name="connsiteX20" fmla="*/ 6402 w 10000"/>
              <a:gd name="connsiteY20" fmla="*/ 837 h 7946"/>
              <a:gd name="connsiteX21" fmla="*/ 6184 w 10000"/>
              <a:gd name="connsiteY21" fmla="*/ 851 h 7946"/>
              <a:gd name="connsiteX22" fmla="*/ 5968 w 10000"/>
              <a:gd name="connsiteY22" fmla="*/ 865 h 7946"/>
              <a:gd name="connsiteX23" fmla="*/ 5755 w 10000"/>
              <a:gd name="connsiteY23" fmla="*/ 872 h 7946"/>
              <a:gd name="connsiteX24" fmla="*/ 5542 w 10000"/>
              <a:gd name="connsiteY24" fmla="*/ 879 h 7946"/>
              <a:gd name="connsiteX25" fmla="*/ 5332 w 10000"/>
              <a:gd name="connsiteY25" fmla="*/ 882 h 7946"/>
              <a:gd name="connsiteX26" fmla="*/ 5124 w 10000"/>
              <a:gd name="connsiteY26" fmla="*/ 879 h 7946"/>
              <a:gd name="connsiteX27" fmla="*/ 4918 w 10000"/>
              <a:gd name="connsiteY27" fmla="*/ 879 h 7946"/>
              <a:gd name="connsiteX28" fmla="*/ 4714 w 10000"/>
              <a:gd name="connsiteY28" fmla="*/ 872 h 7946"/>
              <a:gd name="connsiteX29" fmla="*/ 4514 w 10000"/>
              <a:gd name="connsiteY29" fmla="*/ 861 h 7946"/>
              <a:gd name="connsiteX30" fmla="*/ 4316 w 10000"/>
              <a:gd name="connsiteY30" fmla="*/ 851 h 7946"/>
              <a:gd name="connsiteX31" fmla="*/ 4122 w 10000"/>
              <a:gd name="connsiteY31" fmla="*/ 840 h 7946"/>
              <a:gd name="connsiteX32" fmla="*/ 3929 w 10000"/>
              <a:gd name="connsiteY32" fmla="*/ 823 h 7946"/>
              <a:gd name="connsiteX33" fmla="*/ 3739 w 10000"/>
              <a:gd name="connsiteY33" fmla="*/ 805 h 7946"/>
              <a:gd name="connsiteX34" fmla="*/ 3553 w 10000"/>
              <a:gd name="connsiteY34" fmla="*/ 788 h 7946"/>
              <a:gd name="connsiteX35" fmla="*/ 3190 w 10000"/>
              <a:gd name="connsiteY35" fmla="*/ 742 h 7946"/>
              <a:gd name="connsiteX36" fmla="*/ 2842 w 10000"/>
              <a:gd name="connsiteY36" fmla="*/ 693 h 7946"/>
              <a:gd name="connsiteX37" fmla="*/ 2508 w 10000"/>
              <a:gd name="connsiteY37" fmla="*/ 641 h 7946"/>
              <a:gd name="connsiteX38" fmla="*/ 2192 w 10000"/>
              <a:gd name="connsiteY38" fmla="*/ 585 h 7946"/>
              <a:gd name="connsiteX39" fmla="*/ 1890 w 10000"/>
              <a:gd name="connsiteY39" fmla="*/ 525 h 7946"/>
              <a:gd name="connsiteX40" fmla="*/ 1610 w 10000"/>
              <a:gd name="connsiteY40" fmla="*/ 462 h 7946"/>
              <a:gd name="connsiteX41" fmla="*/ 1347 w 10000"/>
              <a:gd name="connsiteY41" fmla="*/ 399 h 7946"/>
              <a:gd name="connsiteX42" fmla="*/ 1105 w 10000"/>
              <a:gd name="connsiteY42" fmla="*/ 336 h 7946"/>
              <a:gd name="connsiteX43" fmla="*/ 883 w 10000"/>
              <a:gd name="connsiteY43" fmla="*/ 277 h 7946"/>
              <a:gd name="connsiteX44" fmla="*/ 686 w 10000"/>
              <a:gd name="connsiteY44" fmla="*/ 221 h 7946"/>
              <a:gd name="connsiteX45" fmla="*/ 508 w 10000"/>
              <a:gd name="connsiteY45" fmla="*/ 168 h 7946"/>
              <a:gd name="connsiteX46" fmla="*/ 358 w 10000"/>
              <a:gd name="connsiteY46" fmla="*/ 123 h 7946"/>
              <a:gd name="connsiteX47" fmla="*/ 232 w 10000"/>
              <a:gd name="connsiteY47" fmla="*/ 81 h 7946"/>
              <a:gd name="connsiteX48" fmla="*/ 59 w 10000"/>
              <a:gd name="connsiteY48" fmla="*/ 21 h 7946"/>
              <a:gd name="connsiteX49" fmla="*/ 0 w 10000"/>
              <a:gd name="connsiteY49" fmla="*/ 0 h 7946"/>
              <a:gd name="connsiteX50" fmla="*/ 0 w 10000"/>
              <a:gd name="connsiteY50" fmla="*/ 0 h 7946"/>
              <a:gd name="connsiteX0" fmla="*/ 0 w 10000"/>
              <a:gd name="connsiteY0" fmla="*/ 0 h 10000"/>
              <a:gd name="connsiteX1" fmla="*/ 0 w 10000"/>
              <a:gd name="connsiteY1" fmla="*/ 7371 h 10000"/>
              <a:gd name="connsiteX2" fmla="*/ 10000 w 10000"/>
              <a:gd name="connsiteY2" fmla="*/ 10000 h 10000"/>
              <a:gd name="connsiteX3" fmla="*/ 10000 w 10000"/>
              <a:gd name="connsiteY3" fmla="*/ 5 h 10000"/>
              <a:gd name="connsiteX4" fmla="*/ 10000 w 10000"/>
              <a:gd name="connsiteY4" fmla="*/ 5 h 10000"/>
              <a:gd name="connsiteX5" fmla="*/ 9773 w 10000"/>
              <a:gd name="connsiteY5" fmla="*/ 115 h 10000"/>
              <a:gd name="connsiteX6" fmla="*/ 9547 w 10000"/>
              <a:gd name="connsiteY6" fmla="*/ 220 h 10000"/>
              <a:gd name="connsiteX7" fmla="*/ 9320 w 10000"/>
              <a:gd name="connsiteY7" fmla="*/ 322 h 10000"/>
              <a:gd name="connsiteX8" fmla="*/ 9092 w 10000"/>
              <a:gd name="connsiteY8" fmla="*/ 410 h 10000"/>
              <a:gd name="connsiteX9" fmla="*/ 8865 w 10000"/>
              <a:gd name="connsiteY9" fmla="*/ 498 h 10000"/>
              <a:gd name="connsiteX10" fmla="*/ 8637 w 10000"/>
              <a:gd name="connsiteY10" fmla="*/ 581 h 10000"/>
              <a:gd name="connsiteX11" fmla="*/ 8412 w 10000"/>
              <a:gd name="connsiteY11" fmla="*/ 652 h 10000"/>
              <a:gd name="connsiteX12" fmla="*/ 8184 w 10000"/>
              <a:gd name="connsiteY12" fmla="*/ 719 h 10000"/>
              <a:gd name="connsiteX13" fmla="*/ 7957 w 10000"/>
              <a:gd name="connsiteY13" fmla="*/ 780 h 10000"/>
              <a:gd name="connsiteX14" fmla="*/ 7734 w 10000"/>
              <a:gd name="connsiteY14" fmla="*/ 833 h 10000"/>
              <a:gd name="connsiteX15" fmla="*/ 7508 w 10000"/>
              <a:gd name="connsiteY15" fmla="*/ 886 h 10000"/>
              <a:gd name="connsiteX16" fmla="*/ 7285 w 10000"/>
              <a:gd name="connsiteY16" fmla="*/ 930 h 10000"/>
              <a:gd name="connsiteX17" fmla="*/ 7062 w 10000"/>
              <a:gd name="connsiteY17" fmla="*/ 965 h 10000"/>
              <a:gd name="connsiteX18" fmla="*/ 6840 w 10000"/>
              <a:gd name="connsiteY18" fmla="*/ 1001 h 10000"/>
              <a:gd name="connsiteX19" fmla="*/ 6620 w 10000"/>
              <a:gd name="connsiteY19" fmla="*/ 1031 h 10000"/>
              <a:gd name="connsiteX20" fmla="*/ 6402 w 10000"/>
              <a:gd name="connsiteY20" fmla="*/ 1053 h 10000"/>
              <a:gd name="connsiteX21" fmla="*/ 6184 w 10000"/>
              <a:gd name="connsiteY21" fmla="*/ 1071 h 10000"/>
              <a:gd name="connsiteX22" fmla="*/ 5968 w 10000"/>
              <a:gd name="connsiteY22" fmla="*/ 1089 h 10000"/>
              <a:gd name="connsiteX23" fmla="*/ 5755 w 10000"/>
              <a:gd name="connsiteY23" fmla="*/ 1097 h 10000"/>
              <a:gd name="connsiteX24" fmla="*/ 5542 w 10000"/>
              <a:gd name="connsiteY24" fmla="*/ 1106 h 10000"/>
              <a:gd name="connsiteX25" fmla="*/ 5332 w 10000"/>
              <a:gd name="connsiteY25" fmla="*/ 1110 h 10000"/>
              <a:gd name="connsiteX26" fmla="*/ 5124 w 10000"/>
              <a:gd name="connsiteY26" fmla="*/ 1106 h 10000"/>
              <a:gd name="connsiteX27" fmla="*/ 4918 w 10000"/>
              <a:gd name="connsiteY27" fmla="*/ 1106 h 10000"/>
              <a:gd name="connsiteX28" fmla="*/ 4714 w 10000"/>
              <a:gd name="connsiteY28" fmla="*/ 1097 h 10000"/>
              <a:gd name="connsiteX29" fmla="*/ 4514 w 10000"/>
              <a:gd name="connsiteY29" fmla="*/ 1084 h 10000"/>
              <a:gd name="connsiteX30" fmla="*/ 4316 w 10000"/>
              <a:gd name="connsiteY30" fmla="*/ 1071 h 10000"/>
              <a:gd name="connsiteX31" fmla="*/ 4122 w 10000"/>
              <a:gd name="connsiteY31" fmla="*/ 1057 h 10000"/>
              <a:gd name="connsiteX32" fmla="*/ 3929 w 10000"/>
              <a:gd name="connsiteY32" fmla="*/ 1036 h 10000"/>
              <a:gd name="connsiteX33" fmla="*/ 3739 w 10000"/>
              <a:gd name="connsiteY33" fmla="*/ 1013 h 10000"/>
              <a:gd name="connsiteX34" fmla="*/ 3553 w 10000"/>
              <a:gd name="connsiteY34" fmla="*/ 992 h 10000"/>
              <a:gd name="connsiteX35" fmla="*/ 3190 w 10000"/>
              <a:gd name="connsiteY35" fmla="*/ 934 h 10000"/>
              <a:gd name="connsiteX36" fmla="*/ 2842 w 10000"/>
              <a:gd name="connsiteY36" fmla="*/ 872 h 10000"/>
              <a:gd name="connsiteX37" fmla="*/ 2508 w 10000"/>
              <a:gd name="connsiteY37" fmla="*/ 807 h 10000"/>
              <a:gd name="connsiteX38" fmla="*/ 2192 w 10000"/>
              <a:gd name="connsiteY38" fmla="*/ 736 h 10000"/>
              <a:gd name="connsiteX39" fmla="*/ 1890 w 10000"/>
              <a:gd name="connsiteY39" fmla="*/ 661 h 10000"/>
              <a:gd name="connsiteX40" fmla="*/ 1610 w 10000"/>
              <a:gd name="connsiteY40" fmla="*/ 581 h 10000"/>
              <a:gd name="connsiteX41" fmla="*/ 1347 w 10000"/>
              <a:gd name="connsiteY41" fmla="*/ 502 h 10000"/>
              <a:gd name="connsiteX42" fmla="*/ 1105 w 10000"/>
              <a:gd name="connsiteY42" fmla="*/ 423 h 10000"/>
              <a:gd name="connsiteX43" fmla="*/ 883 w 10000"/>
              <a:gd name="connsiteY43" fmla="*/ 349 h 10000"/>
              <a:gd name="connsiteX44" fmla="*/ 686 w 10000"/>
              <a:gd name="connsiteY44" fmla="*/ 278 h 10000"/>
              <a:gd name="connsiteX45" fmla="*/ 508 w 10000"/>
              <a:gd name="connsiteY45" fmla="*/ 211 h 10000"/>
              <a:gd name="connsiteX46" fmla="*/ 358 w 10000"/>
              <a:gd name="connsiteY46" fmla="*/ 155 h 10000"/>
              <a:gd name="connsiteX47" fmla="*/ 232 w 10000"/>
              <a:gd name="connsiteY47" fmla="*/ 102 h 10000"/>
              <a:gd name="connsiteX48" fmla="*/ 59 w 10000"/>
              <a:gd name="connsiteY48" fmla="*/ 26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372"/>
              <a:gd name="connsiteX1" fmla="*/ 0 w 10000"/>
              <a:gd name="connsiteY1" fmla="*/ 7371 h 7372"/>
              <a:gd name="connsiteX2" fmla="*/ 10000 w 10000"/>
              <a:gd name="connsiteY2" fmla="*/ 7372 h 7372"/>
              <a:gd name="connsiteX3" fmla="*/ 10000 w 10000"/>
              <a:gd name="connsiteY3" fmla="*/ 5 h 7372"/>
              <a:gd name="connsiteX4" fmla="*/ 10000 w 10000"/>
              <a:gd name="connsiteY4" fmla="*/ 5 h 7372"/>
              <a:gd name="connsiteX5" fmla="*/ 9773 w 10000"/>
              <a:gd name="connsiteY5" fmla="*/ 115 h 7372"/>
              <a:gd name="connsiteX6" fmla="*/ 9547 w 10000"/>
              <a:gd name="connsiteY6" fmla="*/ 220 h 7372"/>
              <a:gd name="connsiteX7" fmla="*/ 9320 w 10000"/>
              <a:gd name="connsiteY7" fmla="*/ 322 h 7372"/>
              <a:gd name="connsiteX8" fmla="*/ 9092 w 10000"/>
              <a:gd name="connsiteY8" fmla="*/ 410 h 7372"/>
              <a:gd name="connsiteX9" fmla="*/ 8865 w 10000"/>
              <a:gd name="connsiteY9" fmla="*/ 498 h 7372"/>
              <a:gd name="connsiteX10" fmla="*/ 8637 w 10000"/>
              <a:gd name="connsiteY10" fmla="*/ 581 h 7372"/>
              <a:gd name="connsiteX11" fmla="*/ 8412 w 10000"/>
              <a:gd name="connsiteY11" fmla="*/ 652 h 7372"/>
              <a:gd name="connsiteX12" fmla="*/ 8184 w 10000"/>
              <a:gd name="connsiteY12" fmla="*/ 719 h 7372"/>
              <a:gd name="connsiteX13" fmla="*/ 7957 w 10000"/>
              <a:gd name="connsiteY13" fmla="*/ 780 h 7372"/>
              <a:gd name="connsiteX14" fmla="*/ 7734 w 10000"/>
              <a:gd name="connsiteY14" fmla="*/ 833 h 7372"/>
              <a:gd name="connsiteX15" fmla="*/ 7508 w 10000"/>
              <a:gd name="connsiteY15" fmla="*/ 886 h 7372"/>
              <a:gd name="connsiteX16" fmla="*/ 7285 w 10000"/>
              <a:gd name="connsiteY16" fmla="*/ 930 h 7372"/>
              <a:gd name="connsiteX17" fmla="*/ 7062 w 10000"/>
              <a:gd name="connsiteY17" fmla="*/ 965 h 7372"/>
              <a:gd name="connsiteX18" fmla="*/ 6840 w 10000"/>
              <a:gd name="connsiteY18" fmla="*/ 1001 h 7372"/>
              <a:gd name="connsiteX19" fmla="*/ 6620 w 10000"/>
              <a:gd name="connsiteY19" fmla="*/ 1031 h 7372"/>
              <a:gd name="connsiteX20" fmla="*/ 6402 w 10000"/>
              <a:gd name="connsiteY20" fmla="*/ 1053 h 7372"/>
              <a:gd name="connsiteX21" fmla="*/ 6184 w 10000"/>
              <a:gd name="connsiteY21" fmla="*/ 1071 h 7372"/>
              <a:gd name="connsiteX22" fmla="*/ 5968 w 10000"/>
              <a:gd name="connsiteY22" fmla="*/ 1089 h 7372"/>
              <a:gd name="connsiteX23" fmla="*/ 5755 w 10000"/>
              <a:gd name="connsiteY23" fmla="*/ 1097 h 7372"/>
              <a:gd name="connsiteX24" fmla="*/ 5542 w 10000"/>
              <a:gd name="connsiteY24" fmla="*/ 1106 h 7372"/>
              <a:gd name="connsiteX25" fmla="*/ 5332 w 10000"/>
              <a:gd name="connsiteY25" fmla="*/ 1110 h 7372"/>
              <a:gd name="connsiteX26" fmla="*/ 5124 w 10000"/>
              <a:gd name="connsiteY26" fmla="*/ 1106 h 7372"/>
              <a:gd name="connsiteX27" fmla="*/ 4918 w 10000"/>
              <a:gd name="connsiteY27" fmla="*/ 1106 h 7372"/>
              <a:gd name="connsiteX28" fmla="*/ 4714 w 10000"/>
              <a:gd name="connsiteY28" fmla="*/ 1097 h 7372"/>
              <a:gd name="connsiteX29" fmla="*/ 4514 w 10000"/>
              <a:gd name="connsiteY29" fmla="*/ 1084 h 7372"/>
              <a:gd name="connsiteX30" fmla="*/ 4316 w 10000"/>
              <a:gd name="connsiteY30" fmla="*/ 1071 h 7372"/>
              <a:gd name="connsiteX31" fmla="*/ 4122 w 10000"/>
              <a:gd name="connsiteY31" fmla="*/ 1057 h 7372"/>
              <a:gd name="connsiteX32" fmla="*/ 3929 w 10000"/>
              <a:gd name="connsiteY32" fmla="*/ 1036 h 7372"/>
              <a:gd name="connsiteX33" fmla="*/ 3739 w 10000"/>
              <a:gd name="connsiteY33" fmla="*/ 1013 h 7372"/>
              <a:gd name="connsiteX34" fmla="*/ 3553 w 10000"/>
              <a:gd name="connsiteY34" fmla="*/ 992 h 7372"/>
              <a:gd name="connsiteX35" fmla="*/ 3190 w 10000"/>
              <a:gd name="connsiteY35" fmla="*/ 934 h 7372"/>
              <a:gd name="connsiteX36" fmla="*/ 2842 w 10000"/>
              <a:gd name="connsiteY36" fmla="*/ 872 h 7372"/>
              <a:gd name="connsiteX37" fmla="*/ 2508 w 10000"/>
              <a:gd name="connsiteY37" fmla="*/ 807 h 7372"/>
              <a:gd name="connsiteX38" fmla="*/ 2192 w 10000"/>
              <a:gd name="connsiteY38" fmla="*/ 736 h 7372"/>
              <a:gd name="connsiteX39" fmla="*/ 1890 w 10000"/>
              <a:gd name="connsiteY39" fmla="*/ 661 h 7372"/>
              <a:gd name="connsiteX40" fmla="*/ 1610 w 10000"/>
              <a:gd name="connsiteY40" fmla="*/ 581 h 7372"/>
              <a:gd name="connsiteX41" fmla="*/ 1347 w 10000"/>
              <a:gd name="connsiteY41" fmla="*/ 502 h 7372"/>
              <a:gd name="connsiteX42" fmla="*/ 1105 w 10000"/>
              <a:gd name="connsiteY42" fmla="*/ 423 h 7372"/>
              <a:gd name="connsiteX43" fmla="*/ 883 w 10000"/>
              <a:gd name="connsiteY43" fmla="*/ 349 h 7372"/>
              <a:gd name="connsiteX44" fmla="*/ 686 w 10000"/>
              <a:gd name="connsiteY44" fmla="*/ 278 h 7372"/>
              <a:gd name="connsiteX45" fmla="*/ 508 w 10000"/>
              <a:gd name="connsiteY45" fmla="*/ 211 h 7372"/>
              <a:gd name="connsiteX46" fmla="*/ 358 w 10000"/>
              <a:gd name="connsiteY46" fmla="*/ 155 h 7372"/>
              <a:gd name="connsiteX47" fmla="*/ 232 w 10000"/>
              <a:gd name="connsiteY47" fmla="*/ 102 h 7372"/>
              <a:gd name="connsiteX48" fmla="*/ 59 w 10000"/>
              <a:gd name="connsiteY48" fmla="*/ 26 h 7372"/>
              <a:gd name="connsiteX49" fmla="*/ 0 w 10000"/>
              <a:gd name="connsiteY49" fmla="*/ 0 h 7372"/>
              <a:gd name="connsiteX50" fmla="*/ 0 w 10000"/>
              <a:gd name="connsiteY50" fmla="*/ 0 h 7372"/>
              <a:gd name="connsiteX0" fmla="*/ 0 w 10000"/>
              <a:gd name="connsiteY0" fmla="*/ 0 h 10000"/>
              <a:gd name="connsiteX1" fmla="*/ 0 w 10000"/>
              <a:gd name="connsiteY1" fmla="*/ 7970 h 10000"/>
              <a:gd name="connsiteX2" fmla="*/ 10000 w 10000"/>
              <a:gd name="connsiteY2" fmla="*/ 10000 h 10000"/>
              <a:gd name="connsiteX3" fmla="*/ 10000 w 10000"/>
              <a:gd name="connsiteY3" fmla="*/ 7 h 10000"/>
              <a:gd name="connsiteX4" fmla="*/ 10000 w 10000"/>
              <a:gd name="connsiteY4" fmla="*/ 7 h 10000"/>
              <a:gd name="connsiteX5" fmla="*/ 9773 w 10000"/>
              <a:gd name="connsiteY5" fmla="*/ 156 h 10000"/>
              <a:gd name="connsiteX6" fmla="*/ 9547 w 10000"/>
              <a:gd name="connsiteY6" fmla="*/ 298 h 10000"/>
              <a:gd name="connsiteX7" fmla="*/ 9320 w 10000"/>
              <a:gd name="connsiteY7" fmla="*/ 437 h 10000"/>
              <a:gd name="connsiteX8" fmla="*/ 9092 w 10000"/>
              <a:gd name="connsiteY8" fmla="*/ 556 h 10000"/>
              <a:gd name="connsiteX9" fmla="*/ 8865 w 10000"/>
              <a:gd name="connsiteY9" fmla="*/ 676 h 10000"/>
              <a:gd name="connsiteX10" fmla="*/ 8637 w 10000"/>
              <a:gd name="connsiteY10" fmla="*/ 788 h 10000"/>
              <a:gd name="connsiteX11" fmla="*/ 8412 w 10000"/>
              <a:gd name="connsiteY11" fmla="*/ 884 h 10000"/>
              <a:gd name="connsiteX12" fmla="*/ 8184 w 10000"/>
              <a:gd name="connsiteY12" fmla="*/ 975 h 10000"/>
              <a:gd name="connsiteX13" fmla="*/ 7957 w 10000"/>
              <a:gd name="connsiteY13" fmla="*/ 1058 h 10000"/>
              <a:gd name="connsiteX14" fmla="*/ 7734 w 10000"/>
              <a:gd name="connsiteY14" fmla="*/ 1130 h 10000"/>
              <a:gd name="connsiteX15" fmla="*/ 7508 w 10000"/>
              <a:gd name="connsiteY15" fmla="*/ 1202 h 10000"/>
              <a:gd name="connsiteX16" fmla="*/ 7285 w 10000"/>
              <a:gd name="connsiteY16" fmla="*/ 1262 h 10000"/>
              <a:gd name="connsiteX17" fmla="*/ 7062 w 10000"/>
              <a:gd name="connsiteY17" fmla="*/ 1309 h 10000"/>
              <a:gd name="connsiteX18" fmla="*/ 6840 w 10000"/>
              <a:gd name="connsiteY18" fmla="*/ 1358 h 10000"/>
              <a:gd name="connsiteX19" fmla="*/ 6620 w 10000"/>
              <a:gd name="connsiteY19" fmla="*/ 1399 h 10000"/>
              <a:gd name="connsiteX20" fmla="*/ 6402 w 10000"/>
              <a:gd name="connsiteY20" fmla="*/ 1428 h 10000"/>
              <a:gd name="connsiteX21" fmla="*/ 6184 w 10000"/>
              <a:gd name="connsiteY21" fmla="*/ 1453 h 10000"/>
              <a:gd name="connsiteX22" fmla="*/ 5968 w 10000"/>
              <a:gd name="connsiteY22" fmla="*/ 1477 h 10000"/>
              <a:gd name="connsiteX23" fmla="*/ 5755 w 10000"/>
              <a:gd name="connsiteY23" fmla="*/ 1488 h 10000"/>
              <a:gd name="connsiteX24" fmla="*/ 5542 w 10000"/>
              <a:gd name="connsiteY24" fmla="*/ 1500 h 10000"/>
              <a:gd name="connsiteX25" fmla="*/ 5332 w 10000"/>
              <a:gd name="connsiteY25" fmla="*/ 1506 h 10000"/>
              <a:gd name="connsiteX26" fmla="*/ 5124 w 10000"/>
              <a:gd name="connsiteY26" fmla="*/ 1500 h 10000"/>
              <a:gd name="connsiteX27" fmla="*/ 4918 w 10000"/>
              <a:gd name="connsiteY27" fmla="*/ 1500 h 10000"/>
              <a:gd name="connsiteX28" fmla="*/ 4714 w 10000"/>
              <a:gd name="connsiteY28" fmla="*/ 1488 h 10000"/>
              <a:gd name="connsiteX29" fmla="*/ 4514 w 10000"/>
              <a:gd name="connsiteY29" fmla="*/ 1470 h 10000"/>
              <a:gd name="connsiteX30" fmla="*/ 4316 w 10000"/>
              <a:gd name="connsiteY30" fmla="*/ 1453 h 10000"/>
              <a:gd name="connsiteX31" fmla="*/ 4122 w 10000"/>
              <a:gd name="connsiteY31" fmla="*/ 1434 h 10000"/>
              <a:gd name="connsiteX32" fmla="*/ 3929 w 10000"/>
              <a:gd name="connsiteY32" fmla="*/ 1405 h 10000"/>
              <a:gd name="connsiteX33" fmla="*/ 3739 w 10000"/>
              <a:gd name="connsiteY33" fmla="*/ 1374 h 10000"/>
              <a:gd name="connsiteX34" fmla="*/ 3553 w 10000"/>
              <a:gd name="connsiteY34" fmla="*/ 1346 h 10000"/>
              <a:gd name="connsiteX35" fmla="*/ 3190 w 10000"/>
              <a:gd name="connsiteY35" fmla="*/ 1267 h 10000"/>
              <a:gd name="connsiteX36" fmla="*/ 2842 w 10000"/>
              <a:gd name="connsiteY36" fmla="*/ 1183 h 10000"/>
              <a:gd name="connsiteX37" fmla="*/ 2508 w 10000"/>
              <a:gd name="connsiteY37" fmla="*/ 1095 h 10000"/>
              <a:gd name="connsiteX38" fmla="*/ 2192 w 10000"/>
              <a:gd name="connsiteY38" fmla="*/ 998 h 10000"/>
              <a:gd name="connsiteX39" fmla="*/ 1890 w 10000"/>
              <a:gd name="connsiteY39" fmla="*/ 897 h 10000"/>
              <a:gd name="connsiteX40" fmla="*/ 1610 w 10000"/>
              <a:gd name="connsiteY40" fmla="*/ 788 h 10000"/>
              <a:gd name="connsiteX41" fmla="*/ 1347 w 10000"/>
              <a:gd name="connsiteY41" fmla="*/ 681 h 10000"/>
              <a:gd name="connsiteX42" fmla="*/ 1105 w 10000"/>
              <a:gd name="connsiteY42" fmla="*/ 574 h 10000"/>
              <a:gd name="connsiteX43" fmla="*/ 883 w 10000"/>
              <a:gd name="connsiteY43" fmla="*/ 473 h 10000"/>
              <a:gd name="connsiteX44" fmla="*/ 686 w 10000"/>
              <a:gd name="connsiteY44" fmla="*/ 377 h 10000"/>
              <a:gd name="connsiteX45" fmla="*/ 508 w 10000"/>
              <a:gd name="connsiteY45" fmla="*/ 286 h 10000"/>
              <a:gd name="connsiteX46" fmla="*/ 358 w 10000"/>
              <a:gd name="connsiteY46" fmla="*/ 210 h 10000"/>
              <a:gd name="connsiteX47" fmla="*/ 232 w 10000"/>
              <a:gd name="connsiteY47" fmla="*/ 138 h 10000"/>
              <a:gd name="connsiteX48" fmla="*/ 59 w 10000"/>
              <a:gd name="connsiteY48" fmla="*/ 35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8000"/>
              <a:gd name="connsiteX1" fmla="*/ 0 w 10000"/>
              <a:gd name="connsiteY1" fmla="*/ 7970 h 8000"/>
              <a:gd name="connsiteX2" fmla="*/ 10000 w 10000"/>
              <a:gd name="connsiteY2" fmla="*/ 8000 h 8000"/>
              <a:gd name="connsiteX3" fmla="*/ 10000 w 10000"/>
              <a:gd name="connsiteY3" fmla="*/ 7 h 8000"/>
              <a:gd name="connsiteX4" fmla="*/ 10000 w 10000"/>
              <a:gd name="connsiteY4" fmla="*/ 7 h 8000"/>
              <a:gd name="connsiteX5" fmla="*/ 9773 w 10000"/>
              <a:gd name="connsiteY5" fmla="*/ 156 h 8000"/>
              <a:gd name="connsiteX6" fmla="*/ 9547 w 10000"/>
              <a:gd name="connsiteY6" fmla="*/ 298 h 8000"/>
              <a:gd name="connsiteX7" fmla="*/ 9320 w 10000"/>
              <a:gd name="connsiteY7" fmla="*/ 437 h 8000"/>
              <a:gd name="connsiteX8" fmla="*/ 9092 w 10000"/>
              <a:gd name="connsiteY8" fmla="*/ 556 h 8000"/>
              <a:gd name="connsiteX9" fmla="*/ 8865 w 10000"/>
              <a:gd name="connsiteY9" fmla="*/ 676 h 8000"/>
              <a:gd name="connsiteX10" fmla="*/ 8637 w 10000"/>
              <a:gd name="connsiteY10" fmla="*/ 788 h 8000"/>
              <a:gd name="connsiteX11" fmla="*/ 8412 w 10000"/>
              <a:gd name="connsiteY11" fmla="*/ 884 h 8000"/>
              <a:gd name="connsiteX12" fmla="*/ 8184 w 10000"/>
              <a:gd name="connsiteY12" fmla="*/ 975 h 8000"/>
              <a:gd name="connsiteX13" fmla="*/ 7957 w 10000"/>
              <a:gd name="connsiteY13" fmla="*/ 1058 h 8000"/>
              <a:gd name="connsiteX14" fmla="*/ 7734 w 10000"/>
              <a:gd name="connsiteY14" fmla="*/ 1130 h 8000"/>
              <a:gd name="connsiteX15" fmla="*/ 7508 w 10000"/>
              <a:gd name="connsiteY15" fmla="*/ 1202 h 8000"/>
              <a:gd name="connsiteX16" fmla="*/ 7285 w 10000"/>
              <a:gd name="connsiteY16" fmla="*/ 1262 h 8000"/>
              <a:gd name="connsiteX17" fmla="*/ 7062 w 10000"/>
              <a:gd name="connsiteY17" fmla="*/ 1309 h 8000"/>
              <a:gd name="connsiteX18" fmla="*/ 6840 w 10000"/>
              <a:gd name="connsiteY18" fmla="*/ 1358 h 8000"/>
              <a:gd name="connsiteX19" fmla="*/ 6620 w 10000"/>
              <a:gd name="connsiteY19" fmla="*/ 1399 h 8000"/>
              <a:gd name="connsiteX20" fmla="*/ 6402 w 10000"/>
              <a:gd name="connsiteY20" fmla="*/ 1428 h 8000"/>
              <a:gd name="connsiteX21" fmla="*/ 6184 w 10000"/>
              <a:gd name="connsiteY21" fmla="*/ 1453 h 8000"/>
              <a:gd name="connsiteX22" fmla="*/ 5968 w 10000"/>
              <a:gd name="connsiteY22" fmla="*/ 1477 h 8000"/>
              <a:gd name="connsiteX23" fmla="*/ 5755 w 10000"/>
              <a:gd name="connsiteY23" fmla="*/ 1488 h 8000"/>
              <a:gd name="connsiteX24" fmla="*/ 5542 w 10000"/>
              <a:gd name="connsiteY24" fmla="*/ 1500 h 8000"/>
              <a:gd name="connsiteX25" fmla="*/ 5332 w 10000"/>
              <a:gd name="connsiteY25" fmla="*/ 1506 h 8000"/>
              <a:gd name="connsiteX26" fmla="*/ 5124 w 10000"/>
              <a:gd name="connsiteY26" fmla="*/ 1500 h 8000"/>
              <a:gd name="connsiteX27" fmla="*/ 4918 w 10000"/>
              <a:gd name="connsiteY27" fmla="*/ 1500 h 8000"/>
              <a:gd name="connsiteX28" fmla="*/ 4714 w 10000"/>
              <a:gd name="connsiteY28" fmla="*/ 1488 h 8000"/>
              <a:gd name="connsiteX29" fmla="*/ 4514 w 10000"/>
              <a:gd name="connsiteY29" fmla="*/ 1470 h 8000"/>
              <a:gd name="connsiteX30" fmla="*/ 4316 w 10000"/>
              <a:gd name="connsiteY30" fmla="*/ 1453 h 8000"/>
              <a:gd name="connsiteX31" fmla="*/ 4122 w 10000"/>
              <a:gd name="connsiteY31" fmla="*/ 1434 h 8000"/>
              <a:gd name="connsiteX32" fmla="*/ 3929 w 10000"/>
              <a:gd name="connsiteY32" fmla="*/ 1405 h 8000"/>
              <a:gd name="connsiteX33" fmla="*/ 3739 w 10000"/>
              <a:gd name="connsiteY33" fmla="*/ 1374 h 8000"/>
              <a:gd name="connsiteX34" fmla="*/ 3553 w 10000"/>
              <a:gd name="connsiteY34" fmla="*/ 1346 h 8000"/>
              <a:gd name="connsiteX35" fmla="*/ 3190 w 10000"/>
              <a:gd name="connsiteY35" fmla="*/ 1267 h 8000"/>
              <a:gd name="connsiteX36" fmla="*/ 2842 w 10000"/>
              <a:gd name="connsiteY36" fmla="*/ 1183 h 8000"/>
              <a:gd name="connsiteX37" fmla="*/ 2508 w 10000"/>
              <a:gd name="connsiteY37" fmla="*/ 1095 h 8000"/>
              <a:gd name="connsiteX38" fmla="*/ 2192 w 10000"/>
              <a:gd name="connsiteY38" fmla="*/ 998 h 8000"/>
              <a:gd name="connsiteX39" fmla="*/ 1890 w 10000"/>
              <a:gd name="connsiteY39" fmla="*/ 897 h 8000"/>
              <a:gd name="connsiteX40" fmla="*/ 1610 w 10000"/>
              <a:gd name="connsiteY40" fmla="*/ 788 h 8000"/>
              <a:gd name="connsiteX41" fmla="*/ 1347 w 10000"/>
              <a:gd name="connsiteY41" fmla="*/ 681 h 8000"/>
              <a:gd name="connsiteX42" fmla="*/ 1105 w 10000"/>
              <a:gd name="connsiteY42" fmla="*/ 574 h 8000"/>
              <a:gd name="connsiteX43" fmla="*/ 883 w 10000"/>
              <a:gd name="connsiteY43" fmla="*/ 473 h 8000"/>
              <a:gd name="connsiteX44" fmla="*/ 686 w 10000"/>
              <a:gd name="connsiteY44" fmla="*/ 377 h 8000"/>
              <a:gd name="connsiteX45" fmla="*/ 508 w 10000"/>
              <a:gd name="connsiteY45" fmla="*/ 286 h 8000"/>
              <a:gd name="connsiteX46" fmla="*/ 358 w 10000"/>
              <a:gd name="connsiteY46" fmla="*/ 210 h 8000"/>
              <a:gd name="connsiteX47" fmla="*/ 232 w 10000"/>
              <a:gd name="connsiteY47" fmla="*/ 138 h 8000"/>
              <a:gd name="connsiteX48" fmla="*/ 59 w 10000"/>
              <a:gd name="connsiteY48" fmla="*/ 35 h 8000"/>
              <a:gd name="connsiteX49" fmla="*/ 0 w 10000"/>
              <a:gd name="connsiteY49" fmla="*/ 0 h 8000"/>
              <a:gd name="connsiteX50" fmla="*/ 0 w 10000"/>
              <a:gd name="connsiteY50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86514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/>
        </p:nvSpPr>
        <p:spPr bwMode="auto">
          <a:xfrm>
            <a:off x="455612" y="4241801"/>
            <a:ext cx="11277600" cy="2337161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7628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10000"/>
              <a:gd name="connsiteX1" fmla="*/ 0 w 10000"/>
              <a:gd name="connsiteY1" fmla="*/ 7945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946"/>
              <a:gd name="connsiteX1" fmla="*/ 0 w 10000"/>
              <a:gd name="connsiteY1" fmla="*/ 7945 h 7946"/>
              <a:gd name="connsiteX2" fmla="*/ 10000 w 10000"/>
              <a:gd name="connsiteY2" fmla="*/ 7946 h 7946"/>
              <a:gd name="connsiteX3" fmla="*/ 10000 w 10000"/>
              <a:gd name="connsiteY3" fmla="*/ 4 h 7946"/>
              <a:gd name="connsiteX4" fmla="*/ 10000 w 10000"/>
              <a:gd name="connsiteY4" fmla="*/ 4 h 7946"/>
              <a:gd name="connsiteX5" fmla="*/ 9773 w 10000"/>
              <a:gd name="connsiteY5" fmla="*/ 91 h 7946"/>
              <a:gd name="connsiteX6" fmla="*/ 9547 w 10000"/>
              <a:gd name="connsiteY6" fmla="*/ 175 h 7946"/>
              <a:gd name="connsiteX7" fmla="*/ 9320 w 10000"/>
              <a:gd name="connsiteY7" fmla="*/ 256 h 7946"/>
              <a:gd name="connsiteX8" fmla="*/ 9092 w 10000"/>
              <a:gd name="connsiteY8" fmla="*/ 326 h 7946"/>
              <a:gd name="connsiteX9" fmla="*/ 8865 w 10000"/>
              <a:gd name="connsiteY9" fmla="*/ 396 h 7946"/>
              <a:gd name="connsiteX10" fmla="*/ 8637 w 10000"/>
              <a:gd name="connsiteY10" fmla="*/ 462 h 7946"/>
              <a:gd name="connsiteX11" fmla="*/ 8412 w 10000"/>
              <a:gd name="connsiteY11" fmla="*/ 518 h 7946"/>
              <a:gd name="connsiteX12" fmla="*/ 8184 w 10000"/>
              <a:gd name="connsiteY12" fmla="*/ 571 h 7946"/>
              <a:gd name="connsiteX13" fmla="*/ 7957 w 10000"/>
              <a:gd name="connsiteY13" fmla="*/ 620 h 7946"/>
              <a:gd name="connsiteX14" fmla="*/ 7734 w 10000"/>
              <a:gd name="connsiteY14" fmla="*/ 662 h 7946"/>
              <a:gd name="connsiteX15" fmla="*/ 7508 w 10000"/>
              <a:gd name="connsiteY15" fmla="*/ 704 h 7946"/>
              <a:gd name="connsiteX16" fmla="*/ 7285 w 10000"/>
              <a:gd name="connsiteY16" fmla="*/ 739 h 7946"/>
              <a:gd name="connsiteX17" fmla="*/ 7062 w 10000"/>
              <a:gd name="connsiteY17" fmla="*/ 767 h 7946"/>
              <a:gd name="connsiteX18" fmla="*/ 6840 w 10000"/>
              <a:gd name="connsiteY18" fmla="*/ 795 h 7946"/>
              <a:gd name="connsiteX19" fmla="*/ 6620 w 10000"/>
              <a:gd name="connsiteY19" fmla="*/ 819 h 7946"/>
              <a:gd name="connsiteX20" fmla="*/ 6402 w 10000"/>
              <a:gd name="connsiteY20" fmla="*/ 837 h 7946"/>
              <a:gd name="connsiteX21" fmla="*/ 6184 w 10000"/>
              <a:gd name="connsiteY21" fmla="*/ 851 h 7946"/>
              <a:gd name="connsiteX22" fmla="*/ 5968 w 10000"/>
              <a:gd name="connsiteY22" fmla="*/ 865 h 7946"/>
              <a:gd name="connsiteX23" fmla="*/ 5755 w 10000"/>
              <a:gd name="connsiteY23" fmla="*/ 872 h 7946"/>
              <a:gd name="connsiteX24" fmla="*/ 5542 w 10000"/>
              <a:gd name="connsiteY24" fmla="*/ 879 h 7946"/>
              <a:gd name="connsiteX25" fmla="*/ 5332 w 10000"/>
              <a:gd name="connsiteY25" fmla="*/ 882 h 7946"/>
              <a:gd name="connsiteX26" fmla="*/ 5124 w 10000"/>
              <a:gd name="connsiteY26" fmla="*/ 879 h 7946"/>
              <a:gd name="connsiteX27" fmla="*/ 4918 w 10000"/>
              <a:gd name="connsiteY27" fmla="*/ 879 h 7946"/>
              <a:gd name="connsiteX28" fmla="*/ 4714 w 10000"/>
              <a:gd name="connsiteY28" fmla="*/ 872 h 7946"/>
              <a:gd name="connsiteX29" fmla="*/ 4514 w 10000"/>
              <a:gd name="connsiteY29" fmla="*/ 861 h 7946"/>
              <a:gd name="connsiteX30" fmla="*/ 4316 w 10000"/>
              <a:gd name="connsiteY30" fmla="*/ 851 h 7946"/>
              <a:gd name="connsiteX31" fmla="*/ 4122 w 10000"/>
              <a:gd name="connsiteY31" fmla="*/ 840 h 7946"/>
              <a:gd name="connsiteX32" fmla="*/ 3929 w 10000"/>
              <a:gd name="connsiteY32" fmla="*/ 823 h 7946"/>
              <a:gd name="connsiteX33" fmla="*/ 3739 w 10000"/>
              <a:gd name="connsiteY33" fmla="*/ 805 h 7946"/>
              <a:gd name="connsiteX34" fmla="*/ 3553 w 10000"/>
              <a:gd name="connsiteY34" fmla="*/ 788 h 7946"/>
              <a:gd name="connsiteX35" fmla="*/ 3190 w 10000"/>
              <a:gd name="connsiteY35" fmla="*/ 742 h 7946"/>
              <a:gd name="connsiteX36" fmla="*/ 2842 w 10000"/>
              <a:gd name="connsiteY36" fmla="*/ 693 h 7946"/>
              <a:gd name="connsiteX37" fmla="*/ 2508 w 10000"/>
              <a:gd name="connsiteY37" fmla="*/ 641 h 7946"/>
              <a:gd name="connsiteX38" fmla="*/ 2192 w 10000"/>
              <a:gd name="connsiteY38" fmla="*/ 585 h 7946"/>
              <a:gd name="connsiteX39" fmla="*/ 1890 w 10000"/>
              <a:gd name="connsiteY39" fmla="*/ 525 h 7946"/>
              <a:gd name="connsiteX40" fmla="*/ 1610 w 10000"/>
              <a:gd name="connsiteY40" fmla="*/ 462 h 7946"/>
              <a:gd name="connsiteX41" fmla="*/ 1347 w 10000"/>
              <a:gd name="connsiteY41" fmla="*/ 399 h 7946"/>
              <a:gd name="connsiteX42" fmla="*/ 1105 w 10000"/>
              <a:gd name="connsiteY42" fmla="*/ 336 h 7946"/>
              <a:gd name="connsiteX43" fmla="*/ 883 w 10000"/>
              <a:gd name="connsiteY43" fmla="*/ 277 h 7946"/>
              <a:gd name="connsiteX44" fmla="*/ 686 w 10000"/>
              <a:gd name="connsiteY44" fmla="*/ 221 h 7946"/>
              <a:gd name="connsiteX45" fmla="*/ 508 w 10000"/>
              <a:gd name="connsiteY45" fmla="*/ 168 h 7946"/>
              <a:gd name="connsiteX46" fmla="*/ 358 w 10000"/>
              <a:gd name="connsiteY46" fmla="*/ 123 h 7946"/>
              <a:gd name="connsiteX47" fmla="*/ 232 w 10000"/>
              <a:gd name="connsiteY47" fmla="*/ 81 h 7946"/>
              <a:gd name="connsiteX48" fmla="*/ 59 w 10000"/>
              <a:gd name="connsiteY48" fmla="*/ 21 h 7946"/>
              <a:gd name="connsiteX49" fmla="*/ 0 w 10000"/>
              <a:gd name="connsiteY49" fmla="*/ 0 h 7946"/>
              <a:gd name="connsiteX50" fmla="*/ 0 w 10000"/>
              <a:gd name="connsiteY50" fmla="*/ 0 h 7946"/>
              <a:gd name="connsiteX0" fmla="*/ 0 w 10000"/>
              <a:gd name="connsiteY0" fmla="*/ 0 h 10000"/>
              <a:gd name="connsiteX1" fmla="*/ 0 w 10000"/>
              <a:gd name="connsiteY1" fmla="*/ 7371 h 10000"/>
              <a:gd name="connsiteX2" fmla="*/ 10000 w 10000"/>
              <a:gd name="connsiteY2" fmla="*/ 10000 h 10000"/>
              <a:gd name="connsiteX3" fmla="*/ 10000 w 10000"/>
              <a:gd name="connsiteY3" fmla="*/ 5 h 10000"/>
              <a:gd name="connsiteX4" fmla="*/ 10000 w 10000"/>
              <a:gd name="connsiteY4" fmla="*/ 5 h 10000"/>
              <a:gd name="connsiteX5" fmla="*/ 9773 w 10000"/>
              <a:gd name="connsiteY5" fmla="*/ 115 h 10000"/>
              <a:gd name="connsiteX6" fmla="*/ 9547 w 10000"/>
              <a:gd name="connsiteY6" fmla="*/ 220 h 10000"/>
              <a:gd name="connsiteX7" fmla="*/ 9320 w 10000"/>
              <a:gd name="connsiteY7" fmla="*/ 322 h 10000"/>
              <a:gd name="connsiteX8" fmla="*/ 9092 w 10000"/>
              <a:gd name="connsiteY8" fmla="*/ 410 h 10000"/>
              <a:gd name="connsiteX9" fmla="*/ 8865 w 10000"/>
              <a:gd name="connsiteY9" fmla="*/ 498 h 10000"/>
              <a:gd name="connsiteX10" fmla="*/ 8637 w 10000"/>
              <a:gd name="connsiteY10" fmla="*/ 581 h 10000"/>
              <a:gd name="connsiteX11" fmla="*/ 8412 w 10000"/>
              <a:gd name="connsiteY11" fmla="*/ 652 h 10000"/>
              <a:gd name="connsiteX12" fmla="*/ 8184 w 10000"/>
              <a:gd name="connsiteY12" fmla="*/ 719 h 10000"/>
              <a:gd name="connsiteX13" fmla="*/ 7957 w 10000"/>
              <a:gd name="connsiteY13" fmla="*/ 780 h 10000"/>
              <a:gd name="connsiteX14" fmla="*/ 7734 w 10000"/>
              <a:gd name="connsiteY14" fmla="*/ 833 h 10000"/>
              <a:gd name="connsiteX15" fmla="*/ 7508 w 10000"/>
              <a:gd name="connsiteY15" fmla="*/ 886 h 10000"/>
              <a:gd name="connsiteX16" fmla="*/ 7285 w 10000"/>
              <a:gd name="connsiteY16" fmla="*/ 930 h 10000"/>
              <a:gd name="connsiteX17" fmla="*/ 7062 w 10000"/>
              <a:gd name="connsiteY17" fmla="*/ 965 h 10000"/>
              <a:gd name="connsiteX18" fmla="*/ 6840 w 10000"/>
              <a:gd name="connsiteY18" fmla="*/ 1001 h 10000"/>
              <a:gd name="connsiteX19" fmla="*/ 6620 w 10000"/>
              <a:gd name="connsiteY19" fmla="*/ 1031 h 10000"/>
              <a:gd name="connsiteX20" fmla="*/ 6402 w 10000"/>
              <a:gd name="connsiteY20" fmla="*/ 1053 h 10000"/>
              <a:gd name="connsiteX21" fmla="*/ 6184 w 10000"/>
              <a:gd name="connsiteY21" fmla="*/ 1071 h 10000"/>
              <a:gd name="connsiteX22" fmla="*/ 5968 w 10000"/>
              <a:gd name="connsiteY22" fmla="*/ 1089 h 10000"/>
              <a:gd name="connsiteX23" fmla="*/ 5755 w 10000"/>
              <a:gd name="connsiteY23" fmla="*/ 1097 h 10000"/>
              <a:gd name="connsiteX24" fmla="*/ 5542 w 10000"/>
              <a:gd name="connsiteY24" fmla="*/ 1106 h 10000"/>
              <a:gd name="connsiteX25" fmla="*/ 5332 w 10000"/>
              <a:gd name="connsiteY25" fmla="*/ 1110 h 10000"/>
              <a:gd name="connsiteX26" fmla="*/ 5124 w 10000"/>
              <a:gd name="connsiteY26" fmla="*/ 1106 h 10000"/>
              <a:gd name="connsiteX27" fmla="*/ 4918 w 10000"/>
              <a:gd name="connsiteY27" fmla="*/ 1106 h 10000"/>
              <a:gd name="connsiteX28" fmla="*/ 4714 w 10000"/>
              <a:gd name="connsiteY28" fmla="*/ 1097 h 10000"/>
              <a:gd name="connsiteX29" fmla="*/ 4514 w 10000"/>
              <a:gd name="connsiteY29" fmla="*/ 1084 h 10000"/>
              <a:gd name="connsiteX30" fmla="*/ 4316 w 10000"/>
              <a:gd name="connsiteY30" fmla="*/ 1071 h 10000"/>
              <a:gd name="connsiteX31" fmla="*/ 4122 w 10000"/>
              <a:gd name="connsiteY31" fmla="*/ 1057 h 10000"/>
              <a:gd name="connsiteX32" fmla="*/ 3929 w 10000"/>
              <a:gd name="connsiteY32" fmla="*/ 1036 h 10000"/>
              <a:gd name="connsiteX33" fmla="*/ 3739 w 10000"/>
              <a:gd name="connsiteY33" fmla="*/ 1013 h 10000"/>
              <a:gd name="connsiteX34" fmla="*/ 3553 w 10000"/>
              <a:gd name="connsiteY34" fmla="*/ 992 h 10000"/>
              <a:gd name="connsiteX35" fmla="*/ 3190 w 10000"/>
              <a:gd name="connsiteY35" fmla="*/ 934 h 10000"/>
              <a:gd name="connsiteX36" fmla="*/ 2842 w 10000"/>
              <a:gd name="connsiteY36" fmla="*/ 872 h 10000"/>
              <a:gd name="connsiteX37" fmla="*/ 2508 w 10000"/>
              <a:gd name="connsiteY37" fmla="*/ 807 h 10000"/>
              <a:gd name="connsiteX38" fmla="*/ 2192 w 10000"/>
              <a:gd name="connsiteY38" fmla="*/ 736 h 10000"/>
              <a:gd name="connsiteX39" fmla="*/ 1890 w 10000"/>
              <a:gd name="connsiteY39" fmla="*/ 661 h 10000"/>
              <a:gd name="connsiteX40" fmla="*/ 1610 w 10000"/>
              <a:gd name="connsiteY40" fmla="*/ 581 h 10000"/>
              <a:gd name="connsiteX41" fmla="*/ 1347 w 10000"/>
              <a:gd name="connsiteY41" fmla="*/ 502 h 10000"/>
              <a:gd name="connsiteX42" fmla="*/ 1105 w 10000"/>
              <a:gd name="connsiteY42" fmla="*/ 423 h 10000"/>
              <a:gd name="connsiteX43" fmla="*/ 883 w 10000"/>
              <a:gd name="connsiteY43" fmla="*/ 349 h 10000"/>
              <a:gd name="connsiteX44" fmla="*/ 686 w 10000"/>
              <a:gd name="connsiteY44" fmla="*/ 278 h 10000"/>
              <a:gd name="connsiteX45" fmla="*/ 508 w 10000"/>
              <a:gd name="connsiteY45" fmla="*/ 211 h 10000"/>
              <a:gd name="connsiteX46" fmla="*/ 358 w 10000"/>
              <a:gd name="connsiteY46" fmla="*/ 155 h 10000"/>
              <a:gd name="connsiteX47" fmla="*/ 232 w 10000"/>
              <a:gd name="connsiteY47" fmla="*/ 102 h 10000"/>
              <a:gd name="connsiteX48" fmla="*/ 59 w 10000"/>
              <a:gd name="connsiteY48" fmla="*/ 26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372"/>
              <a:gd name="connsiteX1" fmla="*/ 0 w 10000"/>
              <a:gd name="connsiteY1" fmla="*/ 7371 h 7372"/>
              <a:gd name="connsiteX2" fmla="*/ 10000 w 10000"/>
              <a:gd name="connsiteY2" fmla="*/ 7372 h 7372"/>
              <a:gd name="connsiteX3" fmla="*/ 10000 w 10000"/>
              <a:gd name="connsiteY3" fmla="*/ 5 h 7372"/>
              <a:gd name="connsiteX4" fmla="*/ 10000 w 10000"/>
              <a:gd name="connsiteY4" fmla="*/ 5 h 7372"/>
              <a:gd name="connsiteX5" fmla="*/ 9773 w 10000"/>
              <a:gd name="connsiteY5" fmla="*/ 115 h 7372"/>
              <a:gd name="connsiteX6" fmla="*/ 9547 w 10000"/>
              <a:gd name="connsiteY6" fmla="*/ 220 h 7372"/>
              <a:gd name="connsiteX7" fmla="*/ 9320 w 10000"/>
              <a:gd name="connsiteY7" fmla="*/ 322 h 7372"/>
              <a:gd name="connsiteX8" fmla="*/ 9092 w 10000"/>
              <a:gd name="connsiteY8" fmla="*/ 410 h 7372"/>
              <a:gd name="connsiteX9" fmla="*/ 8865 w 10000"/>
              <a:gd name="connsiteY9" fmla="*/ 498 h 7372"/>
              <a:gd name="connsiteX10" fmla="*/ 8637 w 10000"/>
              <a:gd name="connsiteY10" fmla="*/ 581 h 7372"/>
              <a:gd name="connsiteX11" fmla="*/ 8412 w 10000"/>
              <a:gd name="connsiteY11" fmla="*/ 652 h 7372"/>
              <a:gd name="connsiteX12" fmla="*/ 8184 w 10000"/>
              <a:gd name="connsiteY12" fmla="*/ 719 h 7372"/>
              <a:gd name="connsiteX13" fmla="*/ 7957 w 10000"/>
              <a:gd name="connsiteY13" fmla="*/ 780 h 7372"/>
              <a:gd name="connsiteX14" fmla="*/ 7734 w 10000"/>
              <a:gd name="connsiteY14" fmla="*/ 833 h 7372"/>
              <a:gd name="connsiteX15" fmla="*/ 7508 w 10000"/>
              <a:gd name="connsiteY15" fmla="*/ 886 h 7372"/>
              <a:gd name="connsiteX16" fmla="*/ 7285 w 10000"/>
              <a:gd name="connsiteY16" fmla="*/ 930 h 7372"/>
              <a:gd name="connsiteX17" fmla="*/ 7062 w 10000"/>
              <a:gd name="connsiteY17" fmla="*/ 965 h 7372"/>
              <a:gd name="connsiteX18" fmla="*/ 6840 w 10000"/>
              <a:gd name="connsiteY18" fmla="*/ 1001 h 7372"/>
              <a:gd name="connsiteX19" fmla="*/ 6620 w 10000"/>
              <a:gd name="connsiteY19" fmla="*/ 1031 h 7372"/>
              <a:gd name="connsiteX20" fmla="*/ 6402 w 10000"/>
              <a:gd name="connsiteY20" fmla="*/ 1053 h 7372"/>
              <a:gd name="connsiteX21" fmla="*/ 6184 w 10000"/>
              <a:gd name="connsiteY21" fmla="*/ 1071 h 7372"/>
              <a:gd name="connsiteX22" fmla="*/ 5968 w 10000"/>
              <a:gd name="connsiteY22" fmla="*/ 1089 h 7372"/>
              <a:gd name="connsiteX23" fmla="*/ 5755 w 10000"/>
              <a:gd name="connsiteY23" fmla="*/ 1097 h 7372"/>
              <a:gd name="connsiteX24" fmla="*/ 5542 w 10000"/>
              <a:gd name="connsiteY24" fmla="*/ 1106 h 7372"/>
              <a:gd name="connsiteX25" fmla="*/ 5332 w 10000"/>
              <a:gd name="connsiteY25" fmla="*/ 1110 h 7372"/>
              <a:gd name="connsiteX26" fmla="*/ 5124 w 10000"/>
              <a:gd name="connsiteY26" fmla="*/ 1106 h 7372"/>
              <a:gd name="connsiteX27" fmla="*/ 4918 w 10000"/>
              <a:gd name="connsiteY27" fmla="*/ 1106 h 7372"/>
              <a:gd name="connsiteX28" fmla="*/ 4714 w 10000"/>
              <a:gd name="connsiteY28" fmla="*/ 1097 h 7372"/>
              <a:gd name="connsiteX29" fmla="*/ 4514 w 10000"/>
              <a:gd name="connsiteY29" fmla="*/ 1084 h 7372"/>
              <a:gd name="connsiteX30" fmla="*/ 4316 w 10000"/>
              <a:gd name="connsiteY30" fmla="*/ 1071 h 7372"/>
              <a:gd name="connsiteX31" fmla="*/ 4122 w 10000"/>
              <a:gd name="connsiteY31" fmla="*/ 1057 h 7372"/>
              <a:gd name="connsiteX32" fmla="*/ 3929 w 10000"/>
              <a:gd name="connsiteY32" fmla="*/ 1036 h 7372"/>
              <a:gd name="connsiteX33" fmla="*/ 3739 w 10000"/>
              <a:gd name="connsiteY33" fmla="*/ 1013 h 7372"/>
              <a:gd name="connsiteX34" fmla="*/ 3553 w 10000"/>
              <a:gd name="connsiteY34" fmla="*/ 992 h 7372"/>
              <a:gd name="connsiteX35" fmla="*/ 3190 w 10000"/>
              <a:gd name="connsiteY35" fmla="*/ 934 h 7372"/>
              <a:gd name="connsiteX36" fmla="*/ 2842 w 10000"/>
              <a:gd name="connsiteY36" fmla="*/ 872 h 7372"/>
              <a:gd name="connsiteX37" fmla="*/ 2508 w 10000"/>
              <a:gd name="connsiteY37" fmla="*/ 807 h 7372"/>
              <a:gd name="connsiteX38" fmla="*/ 2192 w 10000"/>
              <a:gd name="connsiteY38" fmla="*/ 736 h 7372"/>
              <a:gd name="connsiteX39" fmla="*/ 1890 w 10000"/>
              <a:gd name="connsiteY39" fmla="*/ 661 h 7372"/>
              <a:gd name="connsiteX40" fmla="*/ 1610 w 10000"/>
              <a:gd name="connsiteY40" fmla="*/ 581 h 7372"/>
              <a:gd name="connsiteX41" fmla="*/ 1347 w 10000"/>
              <a:gd name="connsiteY41" fmla="*/ 502 h 7372"/>
              <a:gd name="connsiteX42" fmla="*/ 1105 w 10000"/>
              <a:gd name="connsiteY42" fmla="*/ 423 h 7372"/>
              <a:gd name="connsiteX43" fmla="*/ 883 w 10000"/>
              <a:gd name="connsiteY43" fmla="*/ 349 h 7372"/>
              <a:gd name="connsiteX44" fmla="*/ 686 w 10000"/>
              <a:gd name="connsiteY44" fmla="*/ 278 h 7372"/>
              <a:gd name="connsiteX45" fmla="*/ 508 w 10000"/>
              <a:gd name="connsiteY45" fmla="*/ 211 h 7372"/>
              <a:gd name="connsiteX46" fmla="*/ 358 w 10000"/>
              <a:gd name="connsiteY46" fmla="*/ 155 h 7372"/>
              <a:gd name="connsiteX47" fmla="*/ 232 w 10000"/>
              <a:gd name="connsiteY47" fmla="*/ 102 h 7372"/>
              <a:gd name="connsiteX48" fmla="*/ 59 w 10000"/>
              <a:gd name="connsiteY48" fmla="*/ 26 h 7372"/>
              <a:gd name="connsiteX49" fmla="*/ 0 w 10000"/>
              <a:gd name="connsiteY49" fmla="*/ 0 h 7372"/>
              <a:gd name="connsiteX50" fmla="*/ 0 w 10000"/>
              <a:gd name="connsiteY50" fmla="*/ 0 h 7372"/>
              <a:gd name="connsiteX0" fmla="*/ 0 w 10000"/>
              <a:gd name="connsiteY0" fmla="*/ 0 h 10000"/>
              <a:gd name="connsiteX1" fmla="*/ 0 w 10000"/>
              <a:gd name="connsiteY1" fmla="*/ 7970 h 10000"/>
              <a:gd name="connsiteX2" fmla="*/ 10000 w 10000"/>
              <a:gd name="connsiteY2" fmla="*/ 10000 h 10000"/>
              <a:gd name="connsiteX3" fmla="*/ 10000 w 10000"/>
              <a:gd name="connsiteY3" fmla="*/ 7 h 10000"/>
              <a:gd name="connsiteX4" fmla="*/ 10000 w 10000"/>
              <a:gd name="connsiteY4" fmla="*/ 7 h 10000"/>
              <a:gd name="connsiteX5" fmla="*/ 9773 w 10000"/>
              <a:gd name="connsiteY5" fmla="*/ 156 h 10000"/>
              <a:gd name="connsiteX6" fmla="*/ 9547 w 10000"/>
              <a:gd name="connsiteY6" fmla="*/ 298 h 10000"/>
              <a:gd name="connsiteX7" fmla="*/ 9320 w 10000"/>
              <a:gd name="connsiteY7" fmla="*/ 437 h 10000"/>
              <a:gd name="connsiteX8" fmla="*/ 9092 w 10000"/>
              <a:gd name="connsiteY8" fmla="*/ 556 h 10000"/>
              <a:gd name="connsiteX9" fmla="*/ 8865 w 10000"/>
              <a:gd name="connsiteY9" fmla="*/ 676 h 10000"/>
              <a:gd name="connsiteX10" fmla="*/ 8637 w 10000"/>
              <a:gd name="connsiteY10" fmla="*/ 788 h 10000"/>
              <a:gd name="connsiteX11" fmla="*/ 8412 w 10000"/>
              <a:gd name="connsiteY11" fmla="*/ 884 h 10000"/>
              <a:gd name="connsiteX12" fmla="*/ 8184 w 10000"/>
              <a:gd name="connsiteY12" fmla="*/ 975 h 10000"/>
              <a:gd name="connsiteX13" fmla="*/ 7957 w 10000"/>
              <a:gd name="connsiteY13" fmla="*/ 1058 h 10000"/>
              <a:gd name="connsiteX14" fmla="*/ 7734 w 10000"/>
              <a:gd name="connsiteY14" fmla="*/ 1130 h 10000"/>
              <a:gd name="connsiteX15" fmla="*/ 7508 w 10000"/>
              <a:gd name="connsiteY15" fmla="*/ 1202 h 10000"/>
              <a:gd name="connsiteX16" fmla="*/ 7285 w 10000"/>
              <a:gd name="connsiteY16" fmla="*/ 1262 h 10000"/>
              <a:gd name="connsiteX17" fmla="*/ 7062 w 10000"/>
              <a:gd name="connsiteY17" fmla="*/ 1309 h 10000"/>
              <a:gd name="connsiteX18" fmla="*/ 6840 w 10000"/>
              <a:gd name="connsiteY18" fmla="*/ 1358 h 10000"/>
              <a:gd name="connsiteX19" fmla="*/ 6620 w 10000"/>
              <a:gd name="connsiteY19" fmla="*/ 1399 h 10000"/>
              <a:gd name="connsiteX20" fmla="*/ 6402 w 10000"/>
              <a:gd name="connsiteY20" fmla="*/ 1428 h 10000"/>
              <a:gd name="connsiteX21" fmla="*/ 6184 w 10000"/>
              <a:gd name="connsiteY21" fmla="*/ 1453 h 10000"/>
              <a:gd name="connsiteX22" fmla="*/ 5968 w 10000"/>
              <a:gd name="connsiteY22" fmla="*/ 1477 h 10000"/>
              <a:gd name="connsiteX23" fmla="*/ 5755 w 10000"/>
              <a:gd name="connsiteY23" fmla="*/ 1488 h 10000"/>
              <a:gd name="connsiteX24" fmla="*/ 5542 w 10000"/>
              <a:gd name="connsiteY24" fmla="*/ 1500 h 10000"/>
              <a:gd name="connsiteX25" fmla="*/ 5332 w 10000"/>
              <a:gd name="connsiteY25" fmla="*/ 1506 h 10000"/>
              <a:gd name="connsiteX26" fmla="*/ 5124 w 10000"/>
              <a:gd name="connsiteY26" fmla="*/ 1500 h 10000"/>
              <a:gd name="connsiteX27" fmla="*/ 4918 w 10000"/>
              <a:gd name="connsiteY27" fmla="*/ 1500 h 10000"/>
              <a:gd name="connsiteX28" fmla="*/ 4714 w 10000"/>
              <a:gd name="connsiteY28" fmla="*/ 1488 h 10000"/>
              <a:gd name="connsiteX29" fmla="*/ 4514 w 10000"/>
              <a:gd name="connsiteY29" fmla="*/ 1470 h 10000"/>
              <a:gd name="connsiteX30" fmla="*/ 4316 w 10000"/>
              <a:gd name="connsiteY30" fmla="*/ 1453 h 10000"/>
              <a:gd name="connsiteX31" fmla="*/ 4122 w 10000"/>
              <a:gd name="connsiteY31" fmla="*/ 1434 h 10000"/>
              <a:gd name="connsiteX32" fmla="*/ 3929 w 10000"/>
              <a:gd name="connsiteY32" fmla="*/ 1405 h 10000"/>
              <a:gd name="connsiteX33" fmla="*/ 3739 w 10000"/>
              <a:gd name="connsiteY33" fmla="*/ 1374 h 10000"/>
              <a:gd name="connsiteX34" fmla="*/ 3553 w 10000"/>
              <a:gd name="connsiteY34" fmla="*/ 1346 h 10000"/>
              <a:gd name="connsiteX35" fmla="*/ 3190 w 10000"/>
              <a:gd name="connsiteY35" fmla="*/ 1267 h 10000"/>
              <a:gd name="connsiteX36" fmla="*/ 2842 w 10000"/>
              <a:gd name="connsiteY36" fmla="*/ 1183 h 10000"/>
              <a:gd name="connsiteX37" fmla="*/ 2508 w 10000"/>
              <a:gd name="connsiteY37" fmla="*/ 1095 h 10000"/>
              <a:gd name="connsiteX38" fmla="*/ 2192 w 10000"/>
              <a:gd name="connsiteY38" fmla="*/ 998 h 10000"/>
              <a:gd name="connsiteX39" fmla="*/ 1890 w 10000"/>
              <a:gd name="connsiteY39" fmla="*/ 897 h 10000"/>
              <a:gd name="connsiteX40" fmla="*/ 1610 w 10000"/>
              <a:gd name="connsiteY40" fmla="*/ 788 h 10000"/>
              <a:gd name="connsiteX41" fmla="*/ 1347 w 10000"/>
              <a:gd name="connsiteY41" fmla="*/ 681 h 10000"/>
              <a:gd name="connsiteX42" fmla="*/ 1105 w 10000"/>
              <a:gd name="connsiteY42" fmla="*/ 574 h 10000"/>
              <a:gd name="connsiteX43" fmla="*/ 883 w 10000"/>
              <a:gd name="connsiteY43" fmla="*/ 473 h 10000"/>
              <a:gd name="connsiteX44" fmla="*/ 686 w 10000"/>
              <a:gd name="connsiteY44" fmla="*/ 377 h 10000"/>
              <a:gd name="connsiteX45" fmla="*/ 508 w 10000"/>
              <a:gd name="connsiteY45" fmla="*/ 286 h 10000"/>
              <a:gd name="connsiteX46" fmla="*/ 358 w 10000"/>
              <a:gd name="connsiteY46" fmla="*/ 210 h 10000"/>
              <a:gd name="connsiteX47" fmla="*/ 232 w 10000"/>
              <a:gd name="connsiteY47" fmla="*/ 138 h 10000"/>
              <a:gd name="connsiteX48" fmla="*/ 59 w 10000"/>
              <a:gd name="connsiteY48" fmla="*/ 35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8000"/>
              <a:gd name="connsiteX1" fmla="*/ 0 w 10000"/>
              <a:gd name="connsiteY1" fmla="*/ 7970 h 8000"/>
              <a:gd name="connsiteX2" fmla="*/ 10000 w 10000"/>
              <a:gd name="connsiteY2" fmla="*/ 8000 h 8000"/>
              <a:gd name="connsiteX3" fmla="*/ 10000 w 10000"/>
              <a:gd name="connsiteY3" fmla="*/ 7 h 8000"/>
              <a:gd name="connsiteX4" fmla="*/ 10000 w 10000"/>
              <a:gd name="connsiteY4" fmla="*/ 7 h 8000"/>
              <a:gd name="connsiteX5" fmla="*/ 9773 w 10000"/>
              <a:gd name="connsiteY5" fmla="*/ 156 h 8000"/>
              <a:gd name="connsiteX6" fmla="*/ 9547 w 10000"/>
              <a:gd name="connsiteY6" fmla="*/ 298 h 8000"/>
              <a:gd name="connsiteX7" fmla="*/ 9320 w 10000"/>
              <a:gd name="connsiteY7" fmla="*/ 437 h 8000"/>
              <a:gd name="connsiteX8" fmla="*/ 9092 w 10000"/>
              <a:gd name="connsiteY8" fmla="*/ 556 h 8000"/>
              <a:gd name="connsiteX9" fmla="*/ 8865 w 10000"/>
              <a:gd name="connsiteY9" fmla="*/ 676 h 8000"/>
              <a:gd name="connsiteX10" fmla="*/ 8637 w 10000"/>
              <a:gd name="connsiteY10" fmla="*/ 788 h 8000"/>
              <a:gd name="connsiteX11" fmla="*/ 8412 w 10000"/>
              <a:gd name="connsiteY11" fmla="*/ 884 h 8000"/>
              <a:gd name="connsiteX12" fmla="*/ 8184 w 10000"/>
              <a:gd name="connsiteY12" fmla="*/ 975 h 8000"/>
              <a:gd name="connsiteX13" fmla="*/ 7957 w 10000"/>
              <a:gd name="connsiteY13" fmla="*/ 1058 h 8000"/>
              <a:gd name="connsiteX14" fmla="*/ 7734 w 10000"/>
              <a:gd name="connsiteY14" fmla="*/ 1130 h 8000"/>
              <a:gd name="connsiteX15" fmla="*/ 7508 w 10000"/>
              <a:gd name="connsiteY15" fmla="*/ 1202 h 8000"/>
              <a:gd name="connsiteX16" fmla="*/ 7285 w 10000"/>
              <a:gd name="connsiteY16" fmla="*/ 1262 h 8000"/>
              <a:gd name="connsiteX17" fmla="*/ 7062 w 10000"/>
              <a:gd name="connsiteY17" fmla="*/ 1309 h 8000"/>
              <a:gd name="connsiteX18" fmla="*/ 6840 w 10000"/>
              <a:gd name="connsiteY18" fmla="*/ 1358 h 8000"/>
              <a:gd name="connsiteX19" fmla="*/ 6620 w 10000"/>
              <a:gd name="connsiteY19" fmla="*/ 1399 h 8000"/>
              <a:gd name="connsiteX20" fmla="*/ 6402 w 10000"/>
              <a:gd name="connsiteY20" fmla="*/ 1428 h 8000"/>
              <a:gd name="connsiteX21" fmla="*/ 6184 w 10000"/>
              <a:gd name="connsiteY21" fmla="*/ 1453 h 8000"/>
              <a:gd name="connsiteX22" fmla="*/ 5968 w 10000"/>
              <a:gd name="connsiteY22" fmla="*/ 1477 h 8000"/>
              <a:gd name="connsiteX23" fmla="*/ 5755 w 10000"/>
              <a:gd name="connsiteY23" fmla="*/ 1488 h 8000"/>
              <a:gd name="connsiteX24" fmla="*/ 5542 w 10000"/>
              <a:gd name="connsiteY24" fmla="*/ 1500 h 8000"/>
              <a:gd name="connsiteX25" fmla="*/ 5332 w 10000"/>
              <a:gd name="connsiteY25" fmla="*/ 1506 h 8000"/>
              <a:gd name="connsiteX26" fmla="*/ 5124 w 10000"/>
              <a:gd name="connsiteY26" fmla="*/ 1500 h 8000"/>
              <a:gd name="connsiteX27" fmla="*/ 4918 w 10000"/>
              <a:gd name="connsiteY27" fmla="*/ 1500 h 8000"/>
              <a:gd name="connsiteX28" fmla="*/ 4714 w 10000"/>
              <a:gd name="connsiteY28" fmla="*/ 1488 h 8000"/>
              <a:gd name="connsiteX29" fmla="*/ 4514 w 10000"/>
              <a:gd name="connsiteY29" fmla="*/ 1470 h 8000"/>
              <a:gd name="connsiteX30" fmla="*/ 4316 w 10000"/>
              <a:gd name="connsiteY30" fmla="*/ 1453 h 8000"/>
              <a:gd name="connsiteX31" fmla="*/ 4122 w 10000"/>
              <a:gd name="connsiteY31" fmla="*/ 1434 h 8000"/>
              <a:gd name="connsiteX32" fmla="*/ 3929 w 10000"/>
              <a:gd name="connsiteY32" fmla="*/ 1405 h 8000"/>
              <a:gd name="connsiteX33" fmla="*/ 3739 w 10000"/>
              <a:gd name="connsiteY33" fmla="*/ 1374 h 8000"/>
              <a:gd name="connsiteX34" fmla="*/ 3553 w 10000"/>
              <a:gd name="connsiteY34" fmla="*/ 1346 h 8000"/>
              <a:gd name="connsiteX35" fmla="*/ 3190 w 10000"/>
              <a:gd name="connsiteY35" fmla="*/ 1267 h 8000"/>
              <a:gd name="connsiteX36" fmla="*/ 2842 w 10000"/>
              <a:gd name="connsiteY36" fmla="*/ 1183 h 8000"/>
              <a:gd name="connsiteX37" fmla="*/ 2508 w 10000"/>
              <a:gd name="connsiteY37" fmla="*/ 1095 h 8000"/>
              <a:gd name="connsiteX38" fmla="*/ 2192 w 10000"/>
              <a:gd name="connsiteY38" fmla="*/ 998 h 8000"/>
              <a:gd name="connsiteX39" fmla="*/ 1890 w 10000"/>
              <a:gd name="connsiteY39" fmla="*/ 897 h 8000"/>
              <a:gd name="connsiteX40" fmla="*/ 1610 w 10000"/>
              <a:gd name="connsiteY40" fmla="*/ 788 h 8000"/>
              <a:gd name="connsiteX41" fmla="*/ 1347 w 10000"/>
              <a:gd name="connsiteY41" fmla="*/ 681 h 8000"/>
              <a:gd name="connsiteX42" fmla="*/ 1105 w 10000"/>
              <a:gd name="connsiteY42" fmla="*/ 574 h 8000"/>
              <a:gd name="connsiteX43" fmla="*/ 883 w 10000"/>
              <a:gd name="connsiteY43" fmla="*/ 473 h 8000"/>
              <a:gd name="connsiteX44" fmla="*/ 686 w 10000"/>
              <a:gd name="connsiteY44" fmla="*/ 377 h 8000"/>
              <a:gd name="connsiteX45" fmla="*/ 508 w 10000"/>
              <a:gd name="connsiteY45" fmla="*/ 286 h 8000"/>
              <a:gd name="connsiteX46" fmla="*/ 358 w 10000"/>
              <a:gd name="connsiteY46" fmla="*/ 210 h 8000"/>
              <a:gd name="connsiteX47" fmla="*/ 232 w 10000"/>
              <a:gd name="connsiteY47" fmla="*/ 138 h 8000"/>
              <a:gd name="connsiteX48" fmla="*/ 59 w 10000"/>
              <a:gd name="connsiteY48" fmla="*/ 35 h 8000"/>
              <a:gd name="connsiteX49" fmla="*/ 0 w 10000"/>
              <a:gd name="connsiteY49" fmla="*/ 0 h 8000"/>
              <a:gd name="connsiteX50" fmla="*/ 0 w 10000"/>
              <a:gd name="connsiteY50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 rot="21010068">
            <a:off x="8490951" y="4185116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00" y="1210734"/>
            <a:ext cx="8507413" cy="2468032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E869D-938C-4C7E-AB9B-47BA8E5B0473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200" y="5024967"/>
            <a:ext cx="8517310" cy="1002090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Helvetica Ligh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9966" y="809734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13841" y="2565918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930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/>
          </p:cNvSpPr>
          <p:nvPr/>
        </p:nvSpPr>
        <p:spPr bwMode="auto">
          <a:xfrm>
            <a:off x="455612" y="3246967"/>
            <a:ext cx="11277600" cy="3602637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7628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10000"/>
              <a:gd name="connsiteX1" fmla="*/ 0 w 10000"/>
              <a:gd name="connsiteY1" fmla="*/ 7945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946"/>
              <a:gd name="connsiteX1" fmla="*/ 0 w 10000"/>
              <a:gd name="connsiteY1" fmla="*/ 7945 h 7946"/>
              <a:gd name="connsiteX2" fmla="*/ 10000 w 10000"/>
              <a:gd name="connsiteY2" fmla="*/ 7946 h 7946"/>
              <a:gd name="connsiteX3" fmla="*/ 10000 w 10000"/>
              <a:gd name="connsiteY3" fmla="*/ 4 h 7946"/>
              <a:gd name="connsiteX4" fmla="*/ 10000 w 10000"/>
              <a:gd name="connsiteY4" fmla="*/ 4 h 7946"/>
              <a:gd name="connsiteX5" fmla="*/ 9773 w 10000"/>
              <a:gd name="connsiteY5" fmla="*/ 91 h 7946"/>
              <a:gd name="connsiteX6" fmla="*/ 9547 w 10000"/>
              <a:gd name="connsiteY6" fmla="*/ 175 h 7946"/>
              <a:gd name="connsiteX7" fmla="*/ 9320 w 10000"/>
              <a:gd name="connsiteY7" fmla="*/ 256 h 7946"/>
              <a:gd name="connsiteX8" fmla="*/ 9092 w 10000"/>
              <a:gd name="connsiteY8" fmla="*/ 326 h 7946"/>
              <a:gd name="connsiteX9" fmla="*/ 8865 w 10000"/>
              <a:gd name="connsiteY9" fmla="*/ 396 h 7946"/>
              <a:gd name="connsiteX10" fmla="*/ 8637 w 10000"/>
              <a:gd name="connsiteY10" fmla="*/ 462 h 7946"/>
              <a:gd name="connsiteX11" fmla="*/ 8412 w 10000"/>
              <a:gd name="connsiteY11" fmla="*/ 518 h 7946"/>
              <a:gd name="connsiteX12" fmla="*/ 8184 w 10000"/>
              <a:gd name="connsiteY12" fmla="*/ 571 h 7946"/>
              <a:gd name="connsiteX13" fmla="*/ 7957 w 10000"/>
              <a:gd name="connsiteY13" fmla="*/ 620 h 7946"/>
              <a:gd name="connsiteX14" fmla="*/ 7734 w 10000"/>
              <a:gd name="connsiteY14" fmla="*/ 662 h 7946"/>
              <a:gd name="connsiteX15" fmla="*/ 7508 w 10000"/>
              <a:gd name="connsiteY15" fmla="*/ 704 h 7946"/>
              <a:gd name="connsiteX16" fmla="*/ 7285 w 10000"/>
              <a:gd name="connsiteY16" fmla="*/ 739 h 7946"/>
              <a:gd name="connsiteX17" fmla="*/ 7062 w 10000"/>
              <a:gd name="connsiteY17" fmla="*/ 767 h 7946"/>
              <a:gd name="connsiteX18" fmla="*/ 6840 w 10000"/>
              <a:gd name="connsiteY18" fmla="*/ 795 h 7946"/>
              <a:gd name="connsiteX19" fmla="*/ 6620 w 10000"/>
              <a:gd name="connsiteY19" fmla="*/ 819 h 7946"/>
              <a:gd name="connsiteX20" fmla="*/ 6402 w 10000"/>
              <a:gd name="connsiteY20" fmla="*/ 837 h 7946"/>
              <a:gd name="connsiteX21" fmla="*/ 6184 w 10000"/>
              <a:gd name="connsiteY21" fmla="*/ 851 h 7946"/>
              <a:gd name="connsiteX22" fmla="*/ 5968 w 10000"/>
              <a:gd name="connsiteY22" fmla="*/ 865 h 7946"/>
              <a:gd name="connsiteX23" fmla="*/ 5755 w 10000"/>
              <a:gd name="connsiteY23" fmla="*/ 872 h 7946"/>
              <a:gd name="connsiteX24" fmla="*/ 5542 w 10000"/>
              <a:gd name="connsiteY24" fmla="*/ 879 h 7946"/>
              <a:gd name="connsiteX25" fmla="*/ 5332 w 10000"/>
              <a:gd name="connsiteY25" fmla="*/ 882 h 7946"/>
              <a:gd name="connsiteX26" fmla="*/ 5124 w 10000"/>
              <a:gd name="connsiteY26" fmla="*/ 879 h 7946"/>
              <a:gd name="connsiteX27" fmla="*/ 4918 w 10000"/>
              <a:gd name="connsiteY27" fmla="*/ 879 h 7946"/>
              <a:gd name="connsiteX28" fmla="*/ 4714 w 10000"/>
              <a:gd name="connsiteY28" fmla="*/ 872 h 7946"/>
              <a:gd name="connsiteX29" fmla="*/ 4514 w 10000"/>
              <a:gd name="connsiteY29" fmla="*/ 861 h 7946"/>
              <a:gd name="connsiteX30" fmla="*/ 4316 w 10000"/>
              <a:gd name="connsiteY30" fmla="*/ 851 h 7946"/>
              <a:gd name="connsiteX31" fmla="*/ 4122 w 10000"/>
              <a:gd name="connsiteY31" fmla="*/ 840 h 7946"/>
              <a:gd name="connsiteX32" fmla="*/ 3929 w 10000"/>
              <a:gd name="connsiteY32" fmla="*/ 823 h 7946"/>
              <a:gd name="connsiteX33" fmla="*/ 3739 w 10000"/>
              <a:gd name="connsiteY33" fmla="*/ 805 h 7946"/>
              <a:gd name="connsiteX34" fmla="*/ 3553 w 10000"/>
              <a:gd name="connsiteY34" fmla="*/ 788 h 7946"/>
              <a:gd name="connsiteX35" fmla="*/ 3190 w 10000"/>
              <a:gd name="connsiteY35" fmla="*/ 742 h 7946"/>
              <a:gd name="connsiteX36" fmla="*/ 2842 w 10000"/>
              <a:gd name="connsiteY36" fmla="*/ 693 h 7946"/>
              <a:gd name="connsiteX37" fmla="*/ 2508 w 10000"/>
              <a:gd name="connsiteY37" fmla="*/ 641 h 7946"/>
              <a:gd name="connsiteX38" fmla="*/ 2192 w 10000"/>
              <a:gd name="connsiteY38" fmla="*/ 585 h 7946"/>
              <a:gd name="connsiteX39" fmla="*/ 1890 w 10000"/>
              <a:gd name="connsiteY39" fmla="*/ 525 h 7946"/>
              <a:gd name="connsiteX40" fmla="*/ 1610 w 10000"/>
              <a:gd name="connsiteY40" fmla="*/ 462 h 7946"/>
              <a:gd name="connsiteX41" fmla="*/ 1347 w 10000"/>
              <a:gd name="connsiteY41" fmla="*/ 399 h 7946"/>
              <a:gd name="connsiteX42" fmla="*/ 1105 w 10000"/>
              <a:gd name="connsiteY42" fmla="*/ 336 h 7946"/>
              <a:gd name="connsiteX43" fmla="*/ 883 w 10000"/>
              <a:gd name="connsiteY43" fmla="*/ 277 h 7946"/>
              <a:gd name="connsiteX44" fmla="*/ 686 w 10000"/>
              <a:gd name="connsiteY44" fmla="*/ 221 h 7946"/>
              <a:gd name="connsiteX45" fmla="*/ 508 w 10000"/>
              <a:gd name="connsiteY45" fmla="*/ 168 h 7946"/>
              <a:gd name="connsiteX46" fmla="*/ 358 w 10000"/>
              <a:gd name="connsiteY46" fmla="*/ 123 h 7946"/>
              <a:gd name="connsiteX47" fmla="*/ 232 w 10000"/>
              <a:gd name="connsiteY47" fmla="*/ 81 h 7946"/>
              <a:gd name="connsiteX48" fmla="*/ 59 w 10000"/>
              <a:gd name="connsiteY48" fmla="*/ 21 h 7946"/>
              <a:gd name="connsiteX49" fmla="*/ 0 w 10000"/>
              <a:gd name="connsiteY49" fmla="*/ 0 h 7946"/>
              <a:gd name="connsiteX50" fmla="*/ 0 w 10000"/>
              <a:gd name="connsiteY50" fmla="*/ 0 h 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000" h="7946">
                <a:moveTo>
                  <a:pt x="0" y="0"/>
                </a:moveTo>
                <a:lnTo>
                  <a:pt x="0" y="7945"/>
                </a:lnTo>
                <a:lnTo>
                  <a:pt x="10000" y="7946"/>
                </a:lnTo>
                <a:lnTo>
                  <a:pt x="10000" y="4"/>
                </a:lnTo>
                <a:lnTo>
                  <a:pt x="10000" y="4"/>
                </a:lnTo>
                <a:lnTo>
                  <a:pt x="9773" y="91"/>
                </a:lnTo>
                <a:lnTo>
                  <a:pt x="9547" y="175"/>
                </a:lnTo>
                <a:lnTo>
                  <a:pt x="9320" y="256"/>
                </a:lnTo>
                <a:lnTo>
                  <a:pt x="9092" y="326"/>
                </a:lnTo>
                <a:lnTo>
                  <a:pt x="8865" y="396"/>
                </a:lnTo>
                <a:lnTo>
                  <a:pt x="8637" y="462"/>
                </a:lnTo>
                <a:lnTo>
                  <a:pt x="8412" y="518"/>
                </a:lnTo>
                <a:lnTo>
                  <a:pt x="8184" y="571"/>
                </a:lnTo>
                <a:lnTo>
                  <a:pt x="7957" y="620"/>
                </a:lnTo>
                <a:lnTo>
                  <a:pt x="7734" y="662"/>
                </a:lnTo>
                <a:lnTo>
                  <a:pt x="7508" y="704"/>
                </a:lnTo>
                <a:lnTo>
                  <a:pt x="7285" y="739"/>
                </a:lnTo>
                <a:lnTo>
                  <a:pt x="7062" y="767"/>
                </a:lnTo>
                <a:lnTo>
                  <a:pt x="6840" y="795"/>
                </a:lnTo>
                <a:lnTo>
                  <a:pt x="6620" y="819"/>
                </a:lnTo>
                <a:lnTo>
                  <a:pt x="6402" y="837"/>
                </a:lnTo>
                <a:lnTo>
                  <a:pt x="6184" y="851"/>
                </a:lnTo>
                <a:lnTo>
                  <a:pt x="5968" y="865"/>
                </a:lnTo>
                <a:lnTo>
                  <a:pt x="5755" y="872"/>
                </a:lnTo>
                <a:lnTo>
                  <a:pt x="5542" y="879"/>
                </a:lnTo>
                <a:lnTo>
                  <a:pt x="5332" y="882"/>
                </a:lnTo>
                <a:lnTo>
                  <a:pt x="5124" y="879"/>
                </a:lnTo>
                <a:lnTo>
                  <a:pt x="4918" y="879"/>
                </a:lnTo>
                <a:lnTo>
                  <a:pt x="4714" y="872"/>
                </a:lnTo>
                <a:lnTo>
                  <a:pt x="4514" y="861"/>
                </a:lnTo>
                <a:lnTo>
                  <a:pt x="4316" y="851"/>
                </a:lnTo>
                <a:lnTo>
                  <a:pt x="4122" y="840"/>
                </a:lnTo>
                <a:lnTo>
                  <a:pt x="3929" y="823"/>
                </a:lnTo>
                <a:lnTo>
                  <a:pt x="3739" y="805"/>
                </a:lnTo>
                <a:lnTo>
                  <a:pt x="3553" y="788"/>
                </a:lnTo>
                <a:lnTo>
                  <a:pt x="3190" y="742"/>
                </a:lnTo>
                <a:lnTo>
                  <a:pt x="2842" y="693"/>
                </a:lnTo>
                <a:lnTo>
                  <a:pt x="2508" y="641"/>
                </a:lnTo>
                <a:lnTo>
                  <a:pt x="2192" y="585"/>
                </a:lnTo>
                <a:lnTo>
                  <a:pt x="1890" y="525"/>
                </a:lnTo>
                <a:lnTo>
                  <a:pt x="1610" y="462"/>
                </a:lnTo>
                <a:lnTo>
                  <a:pt x="1347" y="399"/>
                </a:lnTo>
                <a:lnTo>
                  <a:pt x="1105" y="336"/>
                </a:lnTo>
                <a:lnTo>
                  <a:pt x="883" y="277"/>
                </a:lnTo>
                <a:lnTo>
                  <a:pt x="686" y="221"/>
                </a:lnTo>
                <a:lnTo>
                  <a:pt x="508" y="168"/>
                </a:lnTo>
                <a:lnTo>
                  <a:pt x="358" y="123"/>
                </a:lnTo>
                <a:lnTo>
                  <a:pt x="232" y="81"/>
                </a:lnTo>
                <a:lnTo>
                  <a:pt x="59" y="2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4495738"/>
            <a:ext cx="8825658" cy="1531319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21010068">
            <a:off x="8490951" y="3152184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48267"/>
            <a:ext cx="8825659" cy="205316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994B-9062-4F4B-A0D5-058248E415A0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5" y="3993691"/>
            <a:ext cx="8825658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2800" b="0" i="0" kern="12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Helvetica Ligh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59990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21010068">
            <a:off x="8490951" y="1797517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459506" y="1866405"/>
            <a:ext cx="11277600" cy="4533900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489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5"/>
          <p:cNvSpPr>
            <a:spLocks/>
          </p:cNvSpPr>
          <p:nvPr/>
        </p:nvSpPr>
        <p:spPr bwMode="auto">
          <a:xfrm rot="21010068">
            <a:off x="8490951" y="1797517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459506" y="1866405"/>
            <a:ext cx="11277600" cy="4533900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73982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/>
          <p:cNvSpPr>
            <a:spLocks/>
          </p:cNvSpPr>
          <p:nvPr/>
        </p:nvSpPr>
        <p:spPr bwMode="auto">
          <a:xfrm rot="21010068">
            <a:off x="8490951" y="1797517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459506" y="1866405"/>
            <a:ext cx="11277600" cy="4533900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1">
              <a:rPr lang="en-US" smtClean="0"/>
              <a:pPr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74576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/>
          </p:cNvSpPr>
          <p:nvPr/>
        </p:nvSpPr>
        <p:spPr bwMode="auto">
          <a:xfrm rot="5101749">
            <a:off x="6294738" y="4577737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4867" y="402165"/>
            <a:ext cx="6510866" cy="60536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 rot="5400000">
            <a:off x="4449232" y="2801721"/>
            <a:ext cx="6053670" cy="1254558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7628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10000"/>
              <a:gd name="connsiteX1" fmla="*/ 0 w 10000"/>
              <a:gd name="connsiteY1" fmla="*/ 7945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946"/>
              <a:gd name="connsiteX1" fmla="*/ 0 w 10000"/>
              <a:gd name="connsiteY1" fmla="*/ 7945 h 7946"/>
              <a:gd name="connsiteX2" fmla="*/ 10000 w 10000"/>
              <a:gd name="connsiteY2" fmla="*/ 7946 h 7946"/>
              <a:gd name="connsiteX3" fmla="*/ 10000 w 10000"/>
              <a:gd name="connsiteY3" fmla="*/ 4 h 7946"/>
              <a:gd name="connsiteX4" fmla="*/ 10000 w 10000"/>
              <a:gd name="connsiteY4" fmla="*/ 4 h 7946"/>
              <a:gd name="connsiteX5" fmla="*/ 9773 w 10000"/>
              <a:gd name="connsiteY5" fmla="*/ 91 h 7946"/>
              <a:gd name="connsiteX6" fmla="*/ 9547 w 10000"/>
              <a:gd name="connsiteY6" fmla="*/ 175 h 7946"/>
              <a:gd name="connsiteX7" fmla="*/ 9320 w 10000"/>
              <a:gd name="connsiteY7" fmla="*/ 256 h 7946"/>
              <a:gd name="connsiteX8" fmla="*/ 9092 w 10000"/>
              <a:gd name="connsiteY8" fmla="*/ 326 h 7946"/>
              <a:gd name="connsiteX9" fmla="*/ 8865 w 10000"/>
              <a:gd name="connsiteY9" fmla="*/ 396 h 7946"/>
              <a:gd name="connsiteX10" fmla="*/ 8637 w 10000"/>
              <a:gd name="connsiteY10" fmla="*/ 462 h 7946"/>
              <a:gd name="connsiteX11" fmla="*/ 8412 w 10000"/>
              <a:gd name="connsiteY11" fmla="*/ 518 h 7946"/>
              <a:gd name="connsiteX12" fmla="*/ 8184 w 10000"/>
              <a:gd name="connsiteY12" fmla="*/ 571 h 7946"/>
              <a:gd name="connsiteX13" fmla="*/ 7957 w 10000"/>
              <a:gd name="connsiteY13" fmla="*/ 620 h 7946"/>
              <a:gd name="connsiteX14" fmla="*/ 7734 w 10000"/>
              <a:gd name="connsiteY14" fmla="*/ 662 h 7946"/>
              <a:gd name="connsiteX15" fmla="*/ 7508 w 10000"/>
              <a:gd name="connsiteY15" fmla="*/ 704 h 7946"/>
              <a:gd name="connsiteX16" fmla="*/ 7285 w 10000"/>
              <a:gd name="connsiteY16" fmla="*/ 739 h 7946"/>
              <a:gd name="connsiteX17" fmla="*/ 7062 w 10000"/>
              <a:gd name="connsiteY17" fmla="*/ 767 h 7946"/>
              <a:gd name="connsiteX18" fmla="*/ 6840 w 10000"/>
              <a:gd name="connsiteY18" fmla="*/ 795 h 7946"/>
              <a:gd name="connsiteX19" fmla="*/ 6620 w 10000"/>
              <a:gd name="connsiteY19" fmla="*/ 819 h 7946"/>
              <a:gd name="connsiteX20" fmla="*/ 6402 w 10000"/>
              <a:gd name="connsiteY20" fmla="*/ 837 h 7946"/>
              <a:gd name="connsiteX21" fmla="*/ 6184 w 10000"/>
              <a:gd name="connsiteY21" fmla="*/ 851 h 7946"/>
              <a:gd name="connsiteX22" fmla="*/ 5968 w 10000"/>
              <a:gd name="connsiteY22" fmla="*/ 865 h 7946"/>
              <a:gd name="connsiteX23" fmla="*/ 5755 w 10000"/>
              <a:gd name="connsiteY23" fmla="*/ 872 h 7946"/>
              <a:gd name="connsiteX24" fmla="*/ 5542 w 10000"/>
              <a:gd name="connsiteY24" fmla="*/ 879 h 7946"/>
              <a:gd name="connsiteX25" fmla="*/ 5332 w 10000"/>
              <a:gd name="connsiteY25" fmla="*/ 882 h 7946"/>
              <a:gd name="connsiteX26" fmla="*/ 5124 w 10000"/>
              <a:gd name="connsiteY26" fmla="*/ 879 h 7946"/>
              <a:gd name="connsiteX27" fmla="*/ 4918 w 10000"/>
              <a:gd name="connsiteY27" fmla="*/ 879 h 7946"/>
              <a:gd name="connsiteX28" fmla="*/ 4714 w 10000"/>
              <a:gd name="connsiteY28" fmla="*/ 872 h 7946"/>
              <a:gd name="connsiteX29" fmla="*/ 4514 w 10000"/>
              <a:gd name="connsiteY29" fmla="*/ 861 h 7946"/>
              <a:gd name="connsiteX30" fmla="*/ 4316 w 10000"/>
              <a:gd name="connsiteY30" fmla="*/ 851 h 7946"/>
              <a:gd name="connsiteX31" fmla="*/ 4122 w 10000"/>
              <a:gd name="connsiteY31" fmla="*/ 840 h 7946"/>
              <a:gd name="connsiteX32" fmla="*/ 3929 w 10000"/>
              <a:gd name="connsiteY32" fmla="*/ 823 h 7946"/>
              <a:gd name="connsiteX33" fmla="*/ 3739 w 10000"/>
              <a:gd name="connsiteY33" fmla="*/ 805 h 7946"/>
              <a:gd name="connsiteX34" fmla="*/ 3553 w 10000"/>
              <a:gd name="connsiteY34" fmla="*/ 788 h 7946"/>
              <a:gd name="connsiteX35" fmla="*/ 3190 w 10000"/>
              <a:gd name="connsiteY35" fmla="*/ 742 h 7946"/>
              <a:gd name="connsiteX36" fmla="*/ 2842 w 10000"/>
              <a:gd name="connsiteY36" fmla="*/ 693 h 7946"/>
              <a:gd name="connsiteX37" fmla="*/ 2508 w 10000"/>
              <a:gd name="connsiteY37" fmla="*/ 641 h 7946"/>
              <a:gd name="connsiteX38" fmla="*/ 2192 w 10000"/>
              <a:gd name="connsiteY38" fmla="*/ 585 h 7946"/>
              <a:gd name="connsiteX39" fmla="*/ 1890 w 10000"/>
              <a:gd name="connsiteY39" fmla="*/ 525 h 7946"/>
              <a:gd name="connsiteX40" fmla="*/ 1610 w 10000"/>
              <a:gd name="connsiteY40" fmla="*/ 462 h 7946"/>
              <a:gd name="connsiteX41" fmla="*/ 1347 w 10000"/>
              <a:gd name="connsiteY41" fmla="*/ 399 h 7946"/>
              <a:gd name="connsiteX42" fmla="*/ 1105 w 10000"/>
              <a:gd name="connsiteY42" fmla="*/ 336 h 7946"/>
              <a:gd name="connsiteX43" fmla="*/ 883 w 10000"/>
              <a:gd name="connsiteY43" fmla="*/ 277 h 7946"/>
              <a:gd name="connsiteX44" fmla="*/ 686 w 10000"/>
              <a:gd name="connsiteY44" fmla="*/ 221 h 7946"/>
              <a:gd name="connsiteX45" fmla="*/ 508 w 10000"/>
              <a:gd name="connsiteY45" fmla="*/ 168 h 7946"/>
              <a:gd name="connsiteX46" fmla="*/ 358 w 10000"/>
              <a:gd name="connsiteY46" fmla="*/ 123 h 7946"/>
              <a:gd name="connsiteX47" fmla="*/ 232 w 10000"/>
              <a:gd name="connsiteY47" fmla="*/ 81 h 7946"/>
              <a:gd name="connsiteX48" fmla="*/ 59 w 10000"/>
              <a:gd name="connsiteY48" fmla="*/ 21 h 7946"/>
              <a:gd name="connsiteX49" fmla="*/ 0 w 10000"/>
              <a:gd name="connsiteY49" fmla="*/ 0 h 7946"/>
              <a:gd name="connsiteX50" fmla="*/ 0 w 10000"/>
              <a:gd name="connsiteY50" fmla="*/ 0 h 7946"/>
              <a:gd name="connsiteX0" fmla="*/ 0 w 10000"/>
              <a:gd name="connsiteY0" fmla="*/ 0 h 10000"/>
              <a:gd name="connsiteX1" fmla="*/ 0 w 10000"/>
              <a:gd name="connsiteY1" fmla="*/ 7371 h 10000"/>
              <a:gd name="connsiteX2" fmla="*/ 10000 w 10000"/>
              <a:gd name="connsiteY2" fmla="*/ 10000 h 10000"/>
              <a:gd name="connsiteX3" fmla="*/ 10000 w 10000"/>
              <a:gd name="connsiteY3" fmla="*/ 5 h 10000"/>
              <a:gd name="connsiteX4" fmla="*/ 10000 w 10000"/>
              <a:gd name="connsiteY4" fmla="*/ 5 h 10000"/>
              <a:gd name="connsiteX5" fmla="*/ 9773 w 10000"/>
              <a:gd name="connsiteY5" fmla="*/ 115 h 10000"/>
              <a:gd name="connsiteX6" fmla="*/ 9547 w 10000"/>
              <a:gd name="connsiteY6" fmla="*/ 220 h 10000"/>
              <a:gd name="connsiteX7" fmla="*/ 9320 w 10000"/>
              <a:gd name="connsiteY7" fmla="*/ 322 h 10000"/>
              <a:gd name="connsiteX8" fmla="*/ 9092 w 10000"/>
              <a:gd name="connsiteY8" fmla="*/ 410 h 10000"/>
              <a:gd name="connsiteX9" fmla="*/ 8865 w 10000"/>
              <a:gd name="connsiteY9" fmla="*/ 498 h 10000"/>
              <a:gd name="connsiteX10" fmla="*/ 8637 w 10000"/>
              <a:gd name="connsiteY10" fmla="*/ 581 h 10000"/>
              <a:gd name="connsiteX11" fmla="*/ 8412 w 10000"/>
              <a:gd name="connsiteY11" fmla="*/ 652 h 10000"/>
              <a:gd name="connsiteX12" fmla="*/ 8184 w 10000"/>
              <a:gd name="connsiteY12" fmla="*/ 719 h 10000"/>
              <a:gd name="connsiteX13" fmla="*/ 7957 w 10000"/>
              <a:gd name="connsiteY13" fmla="*/ 780 h 10000"/>
              <a:gd name="connsiteX14" fmla="*/ 7734 w 10000"/>
              <a:gd name="connsiteY14" fmla="*/ 833 h 10000"/>
              <a:gd name="connsiteX15" fmla="*/ 7508 w 10000"/>
              <a:gd name="connsiteY15" fmla="*/ 886 h 10000"/>
              <a:gd name="connsiteX16" fmla="*/ 7285 w 10000"/>
              <a:gd name="connsiteY16" fmla="*/ 930 h 10000"/>
              <a:gd name="connsiteX17" fmla="*/ 7062 w 10000"/>
              <a:gd name="connsiteY17" fmla="*/ 965 h 10000"/>
              <a:gd name="connsiteX18" fmla="*/ 6840 w 10000"/>
              <a:gd name="connsiteY18" fmla="*/ 1001 h 10000"/>
              <a:gd name="connsiteX19" fmla="*/ 6620 w 10000"/>
              <a:gd name="connsiteY19" fmla="*/ 1031 h 10000"/>
              <a:gd name="connsiteX20" fmla="*/ 6402 w 10000"/>
              <a:gd name="connsiteY20" fmla="*/ 1053 h 10000"/>
              <a:gd name="connsiteX21" fmla="*/ 6184 w 10000"/>
              <a:gd name="connsiteY21" fmla="*/ 1071 h 10000"/>
              <a:gd name="connsiteX22" fmla="*/ 5968 w 10000"/>
              <a:gd name="connsiteY22" fmla="*/ 1089 h 10000"/>
              <a:gd name="connsiteX23" fmla="*/ 5755 w 10000"/>
              <a:gd name="connsiteY23" fmla="*/ 1097 h 10000"/>
              <a:gd name="connsiteX24" fmla="*/ 5542 w 10000"/>
              <a:gd name="connsiteY24" fmla="*/ 1106 h 10000"/>
              <a:gd name="connsiteX25" fmla="*/ 5332 w 10000"/>
              <a:gd name="connsiteY25" fmla="*/ 1110 h 10000"/>
              <a:gd name="connsiteX26" fmla="*/ 5124 w 10000"/>
              <a:gd name="connsiteY26" fmla="*/ 1106 h 10000"/>
              <a:gd name="connsiteX27" fmla="*/ 4918 w 10000"/>
              <a:gd name="connsiteY27" fmla="*/ 1106 h 10000"/>
              <a:gd name="connsiteX28" fmla="*/ 4714 w 10000"/>
              <a:gd name="connsiteY28" fmla="*/ 1097 h 10000"/>
              <a:gd name="connsiteX29" fmla="*/ 4514 w 10000"/>
              <a:gd name="connsiteY29" fmla="*/ 1084 h 10000"/>
              <a:gd name="connsiteX30" fmla="*/ 4316 w 10000"/>
              <a:gd name="connsiteY30" fmla="*/ 1071 h 10000"/>
              <a:gd name="connsiteX31" fmla="*/ 4122 w 10000"/>
              <a:gd name="connsiteY31" fmla="*/ 1057 h 10000"/>
              <a:gd name="connsiteX32" fmla="*/ 3929 w 10000"/>
              <a:gd name="connsiteY32" fmla="*/ 1036 h 10000"/>
              <a:gd name="connsiteX33" fmla="*/ 3739 w 10000"/>
              <a:gd name="connsiteY33" fmla="*/ 1013 h 10000"/>
              <a:gd name="connsiteX34" fmla="*/ 3553 w 10000"/>
              <a:gd name="connsiteY34" fmla="*/ 992 h 10000"/>
              <a:gd name="connsiteX35" fmla="*/ 3190 w 10000"/>
              <a:gd name="connsiteY35" fmla="*/ 934 h 10000"/>
              <a:gd name="connsiteX36" fmla="*/ 2842 w 10000"/>
              <a:gd name="connsiteY36" fmla="*/ 872 h 10000"/>
              <a:gd name="connsiteX37" fmla="*/ 2508 w 10000"/>
              <a:gd name="connsiteY37" fmla="*/ 807 h 10000"/>
              <a:gd name="connsiteX38" fmla="*/ 2192 w 10000"/>
              <a:gd name="connsiteY38" fmla="*/ 736 h 10000"/>
              <a:gd name="connsiteX39" fmla="*/ 1890 w 10000"/>
              <a:gd name="connsiteY39" fmla="*/ 661 h 10000"/>
              <a:gd name="connsiteX40" fmla="*/ 1610 w 10000"/>
              <a:gd name="connsiteY40" fmla="*/ 581 h 10000"/>
              <a:gd name="connsiteX41" fmla="*/ 1347 w 10000"/>
              <a:gd name="connsiteY41" fmla="*/ 502 h 10000"/>
              <a:gd name="connsiteX42" fmla="*/ 1105 w 10000"/>
              <a:gd name="connsiteY42" fmla="*/ 423 h 10000"/>
              <a:gd name="connsiteX43" fmla="*/ 883 w 10000"/>
              <a:gd name="connsiteY43" fmla="*/ 349 h 10000"/>
              <a:gd name="connsiteX44" fmla="*/ 686 w 10000"/>
              <a:gd name="connsiteY44" fmla="*/ 278 h 10000"/>
              <a:gd name="connsiteX45" fmla="*/ 508 w 10000"/>
              <a:gd name="connsiteY45" fmla="*/ 211 h 10000"/>
              <a:gd name="connsiteX46" fmla="*/ 358 w 10000"/>
              <a:gd name="connsiteY46" fmla="*/ 155 h 10000"/>
              <a:gd name="connsiteX47" fmla="*/ 232 w 10000"/>
              <a:gd name="connsiteY47" fmla="*/ 102 h 10000"/>
              <a:gd name="connsiteX48" fmla="*/ 59 w 10000"/>
              <a:gd name="connsiteY48" fmla="*/ 26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372"/>
              <a:gd name="connsiteX1" fmla="*/ 0 w 10000"/>
              <a:gd name="connsiteY1" fmla="*/ 7371 h 7372"/>
              <a:gd name="connsiteX2" fmla="*/ 10000 w 10000"/>
              <a:gd name="connsiteY2" fmla="*/ 7372 h 7372"/>
              <a:gd name="connsiteX3" fmla="*/ 10000 w 10000"/>
              <a:gd name="connsiteY3" fmla="*/ 5 h 7372"/>
              <a:gd name="connsiteX4" fmla="*/ 10000 w 10000"/>
              <a:gd name="connsiteY4" fmla="*/ 5 h 7372"/>
              <a:gd name="connsiteX5" fmla="*/ 9773 w 10000"/>
              <a:gd name="connsiteY5" fmla="*/ 115 h 7372"/>
              <a:gd name="connsiteX6" fmla="*/ 9547 w 10000"/>
              <a:gd name="connsiteY6" fmla="*/ 220 h 7372"/>
              <a:gd name="connsiteX7" fmla="*/ 9320 w 10000"/>
              <a:gd name="connsiteY7" fmla="*/ 322 h 7372"/>
              <a:gd name="connsiteX8" fmla="*/ 9092 w 10000"/>
              <a:gd name="connsiteY8" fmla="*/ 410 h 7372"/>
              <a:gd name="connsiteX9" fmla="*/ 8865 w 10000"/>
              <a:gd name="connsiteY9" fmla="*/ 498 h 7372"/>
              <a:gd name="connsiteX10" fmla="*/ 8637 w 10000"/>
              <a:gd name="connsiteY10" fmla="*/ 581 h 7372"/>
              <a:gd name="connsiteX11" fmla="*/ 8412 w 10000"/>
              <a:gd name="connsiteY11" fmla="*/ 652 h 7372"/>
              <a:gd name="connsiteX12" fmla="*/ 8184 w 10000"/>
              <a:gd name="connsiteY12" fmla="*/ 719 h 7372"/>
              <a:gd name="connsiteX13" fmla="*/ 7957 w 10000"/>
              <a:gd name="connsiteY13" fmla="*/ 780 h 7372"/>
              <a:gd name="connsiteX14" fmla="*/ 7734 w 10000"/>
              <a:gd name="connsiteY14" fmla="*/ 833 h 7372"/>
              <a:gd name="connsiteX15" fmla="*/ 7508 w 10000"/>
              <a:gd name="connsiteY15" fmla="*/ 886 h 7372"/>
              <a:gd name="connsiteX16" fmla="*/ 7285 w 10000"/>
              <a:gd name="connsiteY16" fmla="*/ 930 h 7372"/>
              <a:gd name="connsiteX17" fmla="*/ 7062 w 10000"/>
              <a:gd name="connsiteY17" fmla="*/ 965 h 7372"/>
              <a:gd name="connsiteX18" fmla="*/ 6840 w 10000"/>
              <a:gd name="connsiteY18" fmla="*/ 1001 h 7372"/>
              <a:gd name="connsiteX19" fmla="*/ 6620 w 10000"/>
              <a:gd name="connsiteY19" fmla="*/ 1031 h 7372"/>
              <a:gd name="connsiteX20" fmla="*/ 6402 w 10000"/>
              <a:gd name="connsiteY20" fmla="*/ 1053 h 7372"/>
              <a:gd name="connsiteX21" fmla="*/ 6184 w 10000"/>
              <a:gd name="connsiteY21" fmla="*/ 1071 h 7372"/>
              <a:gd name="connsiteX22" fmla="*/ 5968 w 10000"/>
              <a:gd name="connsiteY22" fmla="*/ 1089 h 7372"/>
              <a:gd name="connsiteX23" fmla="*/ 5755 w 10000"/>
              <a:gd name="connsiteY23" fmla="*/ 1097 h 7372"/>
              <a:gd name="connsiteX24" fmla="*/ 5542 w 10000"/>
              <a:gd name="connsiteY24" fmla="*/ 1106 h 7372"/>
              <a:gd name="connsiteX25" fmla="*/ 5332 w 10000"/>
              <a:gd name="connsiteY25" fmla="*/ 1110 h 7372"/>
              <a:gd name="connsiteX26" fmla="*/ 5124 w 10000"/>
              <a:gd name="connsiteY26" fmla="*/ 1106 h 7372"/>
              <a:gd name="connsiteX27" fmla="*/ 4918 w 10000"/>
              <a:gd name="connsiteY27" fmla="*/ 1106 h 7372"/>
              <a:gd name="connsiteX28" fmla="*/ 4714 w 10000"/>
              <a:gd name="connsiteY28" fmla="*/ 1097 h 7372"/>
              <a:gd name="connsiteX29" fmla="*/ 4514 w 10000"/>
              <a:gd name="connsiteY29" fmla="*/ 1084 h 7372"/>
              <a:gd name="connsiteX30" fmla="*/ 4316 w 10000"/>
              <a:gd name="connsiteY30" fmla="*/ 1071 h 7372"/>
              <a:gd name="connsiteX31" fmla="*/ 4122 w 10000"/>
              <a:gd name="connsiteY31" fmla="*/ 1057 h 7372"/>
              <a:gd name="connsiteX32" fmla="*/ 3929 w 10000"/>
              <a:gd name="connsiteY32" fmla="*/ 1036 h 7372"/>
              <a:gd name="connsiteX33" fmla="*/ 3739 w 10000"/>
              <a:gd name="connsiteY33" fmla="*/ 1013 h 7372"/>
              <a:gd name="connsiteX34" fmla="*/ 3553 w 10000"/>
              <a:gd name="connsiteY34" fmla="*/ 992 h 7372"/>
              <a:gd name="connsiteX35" fmla="*/ 3190 w 10000"/>
              <a:gd name="connsiteY35" fmla="*/ 934 h 7372"/>
              <a:gd name="connsiteX36" fmla="*/ 2842 w 10000"/>
              <a:gd name="connsiteY36" fmla="*/ 872 h 7372"/>
              <a:gd name="connsiteX37" fmla="*/ 2508 w 10000"/>
              <a:gd name="connsiteY37" fmla="*/ 807 h 7372"/>
              <a:gd name="connsiteX38" fmla="*/ 2192 w 10000"/>
              <a:gd name="connsiteY38" fmla="*/ 736 h 7372"/>
              <a:gd name="connsiteX39" fmla="*/ 1890 w 10000"/>
              <a:gd name="connsiteY39" fmla="*/ 661 h 7372"/>
              <a:gd name="connsiteX40" fmla="*/ 1610 w 10000"/>
              <a:gd name="connsiteY40" fmla="*/ 581 h 7372"/>
              <a:gd name="connsiteX41" fmla="*/ 1347 w 10000"/>
              <a:gd name="connsiteY41" fmla="*/ 502 h 7372"/>
              <a:gd name="connsiteX42" fmla="*/ 1105 w 10000"/>
              <a:gd name="connsiteY42" fmla="*/ 423 h 7372"/>
              <a:gd name="connsiteX43" fmla="*/ 883 w 10000"/>
              <a:gd name="connsiteY43" fmla="*/ 349 h 7372"/>
              <a:gd name="connsiteX44" fmla="*/ 686 w 10000"/>
              <a:gd name="connsiteY44" fmla="*/ 278 h 7372"/>
              <a:gd name="connsiteX45" fmla="*/ 508 w 10000"/>
              <a:gd name="connsiteY45" fmla="*/ 211 h 7372"/>
              <a:gd name="connsiteX46" fmla="*/ 358 w 10000"/>
              <a:gd name="connsiteY46" fmla="*/ 155 h 7372"/>
              <a:gd name="connsiteX47" fmla="*/ 232 w 10000"/>
              <a:gd name="connsiteY47" fmla="*/ 102 h 7372"/>
              <a:gd name="connsiteX48" fmla="*/ 59 w 10000"/>
              <a:gd name="connsiteY48" fmla="*/ 26 h 7372"/>
              <a:gd name="connsiteX49" fmla="*/ 0 w 10000"/>
              <a:gd name="connsiteY49" fmla="*/ 0 h 7372"/>
              <a:gd name="connsiteX50" fmla="*/ 0 w 10000"/>
              <a:gd name="connsiteY50" fmla="*/ 0 h 7372"/>
              <a:gd name="connsiteX0" fmla="*/ 0 w 10000"/>
              <a:gd name="connsiteY0" fmla="*/ 0 h 10000"/>
              <a:gd name="connsiteX1" fmla="*/ 0 w 10000"/>
              <a:gd name="connsiteY1" fmla="*/ 7970 h 10000"/>
              <a:gd name="connsiteX2" fmla="*/ 10000 w 10000"/>
              <a:gd name="connsiteY2" fmla="*/ 10000 h 10000"/>
              <a:gd name="connsiteX3" fmla="*/ 10000 w 10000"/>
              <a:gd name="connsiteY3" fmla="*/ 7 h 10000"/>
              <a:gd name="connsiteX4" fmla="*/ 10000 w 10000"/>
              <a:gd name="connsiteY4" fmla="*/ 7 h 10000"/>
              <a:gd name="connsiteX5" fmla="*/ 9773 w 10000"/>
              <a:gd name="connsiteY5" fmla="*/ 156 h 10000"/>
              <a:gd name="connsiteX6" fmla="*/ 9547 w 10000"/>
              <a:gd name="connsiteY6" fmla="*/ 298 h 10000"/>
              <a:gd name="connsiteX7" fmla="*/ 9320 w 10000"/>
              <a:gd name="connsiteY7" fmla="*/ 437 h 10000"/>
              <a:gd name="connsiteX8" fmla="*/ 9092 w 10000"/>
              <a:gd name="connsiteY8" fmla="*/ 556 h 10000"/>
              <a:gd name="connsiteX9" fmla="*/ 8865 w 10000"/>
              <a:gd name="connsiteY9" fmla="*/ 676 h 10000"/>
              <a:gd name="connsiteX10" fmla="*/ 8637 w 10000"/>
              <a:gd name="connsiteY10" fmla="*/ 788 h 10000"/>
              <a:gd name="connsiteX11" fmla="*/ 8412 w 10000"/>
              <a:gd name="connsiteY11" fmla="*/ 884 h 10000"/>
              <a:gd name="connsiteX12" fmla="*/ 8184 w 10000"/>
              <a:gd name="connsiteY12" fmla="*/ 975 h 10000"/>
              <a:gd name="connsiteX13" fmla="*/ 7957 w 10000"/>
              <a:gd name="connsiteY13" fmla="*/ 1058 h 10000"/>
              <a:gd name="connsiteX14" fmla="*/ 7734 w 10000"/>
              <a:gd name="connsiteY14" fmla="*/ 1130 h 10000"/>
              <a:gd name="connsiteX15" fmla="*/ 7508 w 10000"/>
              <a:gd name="connsiteY15" fmla="*/ 1202 h 10000"/>
              <a:gd name="connsiteX16" fmla="*/ 7285 w 10000"/>
              <a:gd name="connsiteY16" fmla="*/ 1262 h 10000"/>
              <a:gd name="connsiteX17" fmla="*/ 7062 w 10000"/>
              <a:gd name="connsiteY17" fmla="*/ 1309 h 10000"/>
              <a:gd name="connsiteX18" fmla="*/ 6840 w 10000"/>
              <a:gd name="connsiteY18" fmla="*/ 1358 h 10000"/>
              <a:gd name="connsiteX19" fmla="*/ 6620 w 10000"/>
              <a:gd name="connsiteY19" fmla="*/ 1399 h 10000"/>
              <a:gd name="connsiteX20" fmla="*/ 6402 w 10000"/>
              <a:gd name="connsiteY20" fmla="*/ 1428 h 10000"/>
              <a:gd name="connsiteX21" fmla="*/ 6184 w 10000"/>
              <a:gd name="connsiteY21" fmla="*/ 1453 h 10000"/>
              <a:gd name="connsiteX22" fmla="*/ 5968 w 10000"/>
              <a:gd name="connsiteY22" fmla="*/ 1477 h 10000"/>
              <a:gd name="connsiteX23" fmla="*/ 5755 w 10000"/>
              <a:gd name="connsiteY23" fmla="*/ 1488 h 10000"/>
              <a:gd name="connsiteX24" fmla="*/ 5542 w 10000"/>
              <a:gd name="connsiteY24" fmla="*/ 1500 h 10000"/>
              <a:gd name="connsiteX25" fmla="*/ 5332 w 10000"/>
              <a:gd name="connsiteY25" fmla="*/ 1506 h 10000"/>
              <a:gd name="connsiteX26" fmla="*/ 5124 w 10000"/>
              <a:gd name="connsiteY26" fmla="*/ 1500 h 10000"/>
              <a:gd name="connsiteX27" fmla="*/ 4918 w 10000"/>
              <a:gd name="connsiteY27" fmla="*/ 1500 h 10000"/>
              <a:gd name="connsiteX28" fmla="*/ 4714 w 10000"/>
              <a:gd name="connsiteY28" fmla="*/ 1488 h 10000"/>
              <a:gd name="connsiteX29" fmla="*/ 4514 w 10000"/>
              <a:gd name="connsiteY29" fmla="*/ 1470 h 10000"/>
              <a:gd name="connsiteX30" fmla="*/ 4316 w 10000"/>
              <a:gd name="connsiteY30" fmla="*/ 1453 h 10000"/>
              <a:gd name="connsiteX31" fmla="*/ 4122 w 10000"/>
              <a:gd name="connsiteY31" fmla="*/ 1434 h 10000"/>
              <a:gd name="connsiteX32" fmla="*/ 3929 w 10000"/>
              <a:gd name="connsiteY32" fmla="*/ 1405 h 10000"/>
              <a:gd name="connsiteX33" fmla="*/ 3739 w 10000"/>
              <a:gd name="connsiteY33" fmla="*/ 1374 h 10000"/>
              <a:gd name="connsiteX34" fmla="*/ 3553 w 10000"/>
              <a:gd name="connsiteY34" fmla="*/ 1346 h 10000"/>
              <a:gd name="connsiteX35" fmla="*/ 3190 w 10000"/>
              <a:gd name="connsiteY35" fmla="*/ 1267 h 10000"/>
              <a:gd name="connsiteX36" fmla="*/ 2842 w 10000"/>
              <a:gd name="connsiteY36" fmla="*/ 1183 h 10000"/>
              <a:gd name="connsiteX37" fmla="*/ 2508 w 10000"/>
              <a:gd name="connsiteY37" fmla="*/ 1095 h 10000"/>
              <a:gd name="connsiteX38" fmla="*/ 2192 w 10000"/>
              <a:gd name="connsiteY38" fmla="*/ 998 h 10000"/>
              <a:gd name="connsiteX39" fmla="*/ 1890 w 10000"/>
              <a:gd name="connsiteY39" fmla="*/ 897 h 10000"/>
              <a:gd name="connsiteX40" fmla="*/ 1610 w 10000"/>
              <a:gd name="connsiteY40" fmla="*/ 788 h 10000"/>
              <a:gd name="connsiteX41" fmla="*/ 1347 w 10000"/>
              <a:gd name="connsiteY41" fmla="*/ 681 h 10000"/>
              <a:gd name="connsiteX42" fmla="*/ 1105 w 10000"/>
              <a:gd name="connsiteY42" fmla="*/ 574 h 10000"/>
              <a:gd name="connsiteX43" fmla="*/ 883 w 10000"/>
              <a:gd name="connsiteY43" fmla="*/ 473 h 10000"/>
              <a:gd name="connsiteX44" fmla="*/ 686 w 10000"/>
              <a:gd name="connsiteY44" fmla="*/ 377 h 10000"/>
              <a:gd name="connsiteX45" fmla="*/ 508 w 10000"/>
              <a:gd name="connsiteY45" fmla="*/ 286 h 10000"/>
              <a:gd name="connsiteX46" fmla="*/ 358 w 10000"/>
              <a:gd name="connsiteY46" fmla="*/ 210 h 10000"/>
              <a:gd name="connsiteX47" fmla="*/ 232 w 10000"/>
              <a:gd name="connsiteY47" fmla="*/ 138 h 10000"/>
              <a:gd name="connsiteX48" fmla="*/ 59 w 10000"/>
              <a:gd name="connsiteY48" fmla="*/ 35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8000"/>
              <a:gd name="connsiteX1" fmla="*/ 0 w 10000"/>
              <a:gd name="connsiteY1" fmla="*/ 7970 h 8000"/>
              <a:gd name="connsiteX2" fmla="*/ 10000 w 10000"/>
              <a:gd name="connsiteY2" fmla="*/ 8000 h 8000"/>
              <a:gd name="connsiteX3" fmla="*/ 10000 w 10000"/>
              <a:gd name="connsiteY3" fmla="*/ 7 h 8000"/>
              <a:gd name="connsiteX4" fmla="*/ 10000 w 10000"/>
              <a:gd name="connsiteY4" fmla="*/ 7 h 8000"/>
              <a:gd name="connsiteX5" fmla="*/ 9773 w 10000"/>
              <a:gd name="connsiteY5" fmla="*/ 156 h 8000"/>
              <a:gd name="connsiteX6" fmla="*/ 9547 w 10000"/>
              <a:gd name="connsiteY6" fmla="*/ 298 h 8000"/>
              <a:gd name="connsiteX7" fmla="*/ 9320 w 10000"/>
              <a:gd name="connsiteY7" fmla="*/ 437 h 8000"/>
              <a:gd name="connsiteX8" fmla="*/ 9092 w 10000"/>
              <a:gd name="connsiteY8" fmla="*/ 556 h 8000"/>
              <a:gd name="connsiteX9" fmla="*/ 8865 w 10000"/>
              <a:gd name="connsiteY9" fmla="*/ 676 h 8000"/>
              <a:gd name="connsiteX10" fmla="*/ 8637 w 10000"/>
              <a:gd name="connsiteY10" fmla="*/ 788 h 8000"/>
              <a:gd name="connsiteX11" fmla="*/ 8412 w 10000"/>
              <a:gd name="connsiteY11" fmla="*/ 884 h 8000"/>
              <a:gd name="connsiteX12" fmla="*/ 8184 w 10000"/>
              <a:gd name="connsiteY12" fmla="*/ 975 h 8000"/>
              <a:gd name="connsiteX13" fmla="*/ 7957 w 10000"/>
              <a:gd name="connsiteY13" fmla="*/ 1058 h 8000"/>
              <a:gd name="connsiteX14" fmla="*/ 7734 w 10000"/>
              <a:gd name="connsiteY14" fmla="*/ 1130 h 8000"/>
              <a:gd name="connsiteX15" fmla="*/ 7508 w 10000"/>
              <a:gd name="connsiteY15" fmla="*/ 1202 h 8000"/>
              <a:gd name="connsiteX16" fmla="*/ 7285 w 10000"/>
              <a:gd name="connsiteY16" fmla="*/ 1262 h 8000"/>
              <a:gd name="connsiteX17" fmla="*/ 7062 w 10000"/>
              <a:gd name="connsiteY17" fmla="*/ 1309 h 8000"/>
              <a:gd name="connsiteX18" fmla="*/ 6840 w 10000"/>
              <a:gd name="connsiteY18" fmla="*/ 1358 h 8000"/>
              <a:gd name="connsiteX19" fmla="*/ 6620 w 10000"/>
              <a:gd name="connsiteY19" fmla="*/ 1399 h 8000"/>
              <a:gd name="connsiteX20" fmla="*/ 6402 w 10000"/>
              <a:gd name="connsiteY20" fmla="*/ 1428 h 8000"/>
              <a:gd name="connsiteX21" fmla="*/ 6184 w 10000"/>
              <a:gd name="connsiteY21" fmla="*/ 1453 h 8000"/>
              <a:gd name="connsiteX22" fmla="*/ 5968 w 10000"/>
              <a:gd name="connsiteY22" fmla="*/ 1477 h 8000"/>
              <a:gd name="connsiteX23" fmla="*/ 5755 w 10000"/>
              <a:gd name="connsiteY23" fmla="*/ 1488 h 8000"/>
              <a:gd name="connsiteX24" fmla="*/ 5542 w 10000"/>
              <a:gd name="connsiteY24" fmla="*/ 1500 h 8000"/>
              <a:gd name="connsiteX25" fmla="*/ 5332 w 10000"/>
              <a:gd name="connsiteY25" fmla="*/ 1506 h 8000"/>
              <a:gd name="connsiteX26" fmla="*/ 5124 w 10000"/>
              <a:gd name="connsiteY26" fmla="*/ 1500 h 8000"/>
              <a:gd name="connsiteX27" fmla="*/ 4918 w 10000"/>
              <a:gd name="connsiteY27" fmla="*/ 1500 h 8000"/>
              <a:gd name="connsiteX28" fmla="*/ 4714 w 10000"/>
              <a:gd name="connsiteY28" fmla="*/ 1488 h 8000"/>
              <a:gd name="connsiteX29" fmla="*/ 4514 w 10000"/>
              <a:gd name="connsiteY29" fmla="*/ 1470 h 8000"/>
              <a:gd name="connsiteX30" fmla="*/ 4316 w 10000"/>
              <a:gd name="connsiteY30" fmla="*/ 1453 h 8000"/>
              <a:gd name="connsiteX31" fmla="*/ 4122 w 10000"/>
              <a:gd name="connsiteY31" fmla="*/ 1434 h 8000"/>
              <a:gd name="connsiteX32" fmla="*/ 3929 w 10000"/>
              <a:gd name="connsiteY32" fmla="*/ 1405 h 8000"/>
              <a:gd name="connsiteX33" fmla="*/ 3739 w 10000"/>
              <a:gd name="connsiteY33" fmla="*/ 1374 h 8000"/>
              <a:gd name="connsiteX34" fmla="*/ 3553 w 10000"/>
              <a:gd name="connsiteY34" fmla="*/ 1346 h 8000"/>
              <a:gd name="connsiteX35" fmla="*/ 3190 w 10000"/>
              <a:gd name="connsiteY35" fmla="*/ 1267 h 8000"/>
              <a:gd name="connsiteX36" fmla="*/ 2842 w 10000"/>
              <a:gd name="connsiteY36" fmla="*/ 1183 h 8000"/>
              <a:gd name="connsiteX37" fmla="*/ 2508 w 10000"/>
              <a:gd name="connsiteY37" fmla="*/ 1095 h 8000"/>
              <a:gd name="connsiteX38" fmla="*/ 2192 w 10000"/>
              <a:gd name="connsiteY38" fmla="*/ 998 h 8000"/>
              <a:gd name="connsiteX39" fmla="*/ 1890 w 10000"/>
              <a:gd name="connsiteY39" fmla="*/ 897 h 8000"/>
              <a:gd name="connsiteX40" fmla="*/ 1610 w 10000"/>
              <a:gd name="connsiteY40" fmla="*/ 788 h 8000"/>
              <a:gd name="connsiteX41" fmla="*/ 1347 w 10000"/>
              <a:gd name="connsiteY41" fmla="*/ 681 h 8000"/>
              <a:gd name="connsiteX42" fmla="*/ 1105 w 10000"/>
              <a:gd name="connsiteY42" fmla="*/ 574 h 8000"/>
              <a:gd name="connsiteX43" fmla="*/ 883 w 10000"/>
              <a:gd name="connsiteY43" fmla="*/ 473 h 8000"/>
              <a:gd name="connsiteX44" fmla="*/ 686 w 10000"/>
              <a:gd name="connsiteY44" fmla="*/ 377 h 8000"/>
              <a:gd name="connsiteX45" fmla="*/ 508 w 10000"/>
              <a:gd name="connsiteY45" fmla="*/ 286 h 8000"/>
              <a:gd name="connsiteX46" fmla="*/ 358 w 10000"/>
              <a:gd name="connsiteY46" fmla="*/ 210 h 8000"/>
              <a:gd name="connsiteX47" fmla="*/ 232 w 10000"/>
              <a:gd name="connsiteY47" fmla="*/ 138 h 8000"/>
              <a:gd name="connsiteX48" fmla="*/ 59 w 10000"/>
              <a:gd name="connsiteY48" fmla="*/ 35 h 8000"/>
              <a:gd name="connsiteX49" fmla="*/ 0 w 10000"/>
              <a:gd name="connsiteY49" fmla="*/ 0 h 8000"/>
              <a:gd name="connsiteX50" fmla="*/ 0 w 10000"/>
              <a:gd name="connsiteY50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1">
              <a:rPr lang="en-US" smtClean="0"/>
              <a:pPr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25292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/>
          <p:cNvSpPr>
            <a:spLocks/>
          </p:cNvSpPr>
          <p:nvPr/>
        </p:nvSpPr>
        <p:spPr bwMode="auto">
          <a:xfrm rot="21010068">
            <a:off x="8490951" y="1797517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459506" y="1866405"/>
            <a:ext cx="11277600" cy="4533900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38676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495897" y="3200400"/>
            <a:ext cx="10692924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9709" y="3833095"/>
            <a:ext cx="629756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9709" y="5056909"/>
            <a:ext cx="629756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298744"/>
            <a:ext cx="2640912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FA041FEE-F7FF-B141-9270-8E8D7BBC678B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81824" y="6298744"/>
            <a:ext cx="5078677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6938" y="6312393"/>
            <a:ext cx="914162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79DE2411-C19C-A940-ACD6-AC918E499A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289800" y="402165"/>
            <a:ext cx="4478865" cy="60536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 rot="16200000">
            <a:off x="3787244" y="2801721"/>
            <a:ext cx="6053670" cy="1254558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7628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10000"/>
              <a:gd name="connsiteX1" fmla="*/ 0 w 10000"/>
              <a:gd name="connsiteY1" fmla="*/ 7945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946"/>
              <a:gd name="connsiteX1" fmla="*/ 0 w 10000"/>
              <a:gd name="connsiteY1" fmla="*/ 7945 h 7946"/>
              <a:gd name="connsiteX2" fmla="*/ 10000 w 10000"/>
              <a:gd name="connsiteY2" fmla="*/ 7946 h 7946"/>
              <a:gd name="connsiteX3" fmla="*/ 10000 w 10000"/>
              <a:gd name="connsiteY3" fmla="*/ 4 h 7946"/>
              <a:gd name="connsiteX4" fmla="*/ 10000 w 10000"/>
              <a:gd name="connsiteY4" fmla="*/ 4 h 7946"/>
              <a:gd name="connsiteX5" fmla="*/ 9773 w 10000"/>
              <a:gd name="connsiteY5" fmla="*/ 91 h 7946"/>
              <a:gd name="connsiteX6" fmla="*/ 9547 w 10000"/>
              <a:gd name="connsiteY6" fmla="*/ 175 h 7946"/>
              <a:gd name="connsiteX7" fmla="*/ 9320 w 10000"/>
              <a:gd name="connsiteY7" fmla="*/ 256 h 7946"/>
              <a:gd name="connsiteX8" fmla="*/ 9092 w 10000"/>
              <a:gd name="connsiteY8" fmla="*/ 326 h 7946"/>
              <a:gd name="connsiteX9" fmla="*/ 8865 w 10000"/>
              <a:gd name="connsiteY9" fmla="*/ 396 h 7946"/>
              <a:gd name="connsiteX10" fmla="*/ 8637 w 10000"/>
              <a:gd name="connsiteY10" fmla="*/ 462 h 7946"/>
              <a:gd name="connsiteX11" fmla="*/ 8412 w 10000"/>
              <a:gd name="connsiteY11" fmla="*/ 518 h 7946"/>
              <a:gd name="connsiteX12" fmla="*/ 8184 w 10000"/>
              <a:gd name="connsiteY12" fmla="*/ 571 h 7946"/>
              <a:gd name="connsiteX13" fmla="*/ 7957 w 10000"/>
              <a:gd name="connsiteY13" fmla="*/ 620 h 7946"/>
              <a:gd name="connsiteX14" fmla="*/ 7734 w 10000"/>
              <a:gd name="connsiteY14" fmla="*/ 662 h 7946"/>
              <a:gd name="connsiteX15" fmla="*/ 7508 w 10000"/>
              <a:gd name="connsiteY15" fmla="*/ 704 h 7946"/>
              <a:gd name="connsiteX16" fmla="*/ 7285 w 10000"/>
              <a:gd name="connsiteY16" fmla="*/ 739 h 7946"/>
              <a:gd name="connsiteX17" fmla="*/ 7062 w 10000"/>
              <a:gd name="connsiteY17" fmla="*/ 767 h 7946"/>
              <a:gd name="connsiteX18" fmla="*/ 6840 w 10000"/>
              <a:gd name="connsiteY18" fmla="*/ 795 h 7946"/>
              <a:gd name="connsiteX19" fmla="*/ 6620 w 10000"/>
              <a:gd name="connsiteY19" fmla="*/ 819 h 7946"/>
              <a:gd name="connsiteX20" fmla="*/ 6402 w 10000"/>
              <a:gd name="connsiteY20" fmla="*/ 837 h 7946"/>
              <a:gd name="connsiteX21" fmla="*/ 6184 w 10000"/>
              <a:gd name="connsiteY21" fmla="*/ 851 h 7946"/>
              <a:gd name="connsiteX22" fmla="*/ 5968 w 10000"/>
              <a:gd name="connsiteY22" fmla="*/ 865 h 7946"/>
              <a:gd name="connsiteX23" fmla="*/ 5755 w 10000"/>
              <a:gd name="connsiteY23" fmla="*/ 872 h 7946"/>
              <a:gd name="connsiteX24" fmla="*/ 5542 w 10000"/>
              <a:gd name="connsiteY24" fmla="*/ 879 h 7946"/>
              <a:gd name="connsiteX25" fmla="*/ 5332 w 10000"/>
              <a:gd name="connsiteY25" fmla="*/ 882 h 7946"/>
              <a:gd name="connsiteX26" fmla="*/ 5124 w 10000"/>
              <a:gd name="connsiteY26" fmla="*/ 879 h 7946"/>
              <a:gd name="connsiteX27" fmla="*/ 4918 w 10000"/>
              <a:gd name="connsiteY27" fmla="*/ 879 h 7946"/>
              <a:gd name="connsiteX28" fmla="*/ 4714 w 10000"/>
              <a:gd name="connsiteY28" fmla="*/ 872 h 7946"/>
              <a:gd name="connsiteX29" fmla="*/ 4514 w 10000"/>
              <a:gd name="connsiteY29" fmla="*/ 861 h 7946"/>
              <a:gd name="connsiteX30" fmla="*/ 4316 w 10000"/>
              <a:gd name="connsiteY30" fmla="*/ 851 h 7946"/>
              <a:gd name="connsiteX31" fmla="*/ 4122 w 10000"/>
              <a:gd name="connsiteY31" fmla="*/ 840 h 7946"/>
              <a:gd name="connsiteX32" fmla="*/ 3929 w 10000"/>
              <a:gd name="connsiteY32" fmla="*/ 823 h 7946"/>
              <a:gd name="connsiteX33" fmla="*/ 3739 w 10000"/>
              <a:gd name="connsiteY33" fmla="*/ 805 h 7946"/>
              <a:gd name="connsiteX34" fmla="*/ 3553 w 10000"/>
              <a:gd name="connsiteY34" fmla="*/ 788 h 7946"/>
              <a:gd name="connsiteX35" fmla="*/ 3190 w 10000"/>
              <a:gd name="connsiteY35" fmla="*/ 742 h 7946"/>
              <a:gd name="connsiteX36" fmla="*/ 2842 w 10000"/>
              <a:gd name="connsiteY36" fmla="*/ 693 h 7946"/>
              <a:gd name="connsiteX37" fmla="*/ 2508 w 10000"/>
              <a:gd name="connsiteY37" fmla="*/ 641 h 7946"/>
              <a:gd name="connsiteX38" fmla="*/ 2192 w 10000"/>
              <a:gd name="connsiteY38" fmla="*/ 585 h 7946"/>
              <a:gd name="connsiteX39" fmla="*/ 1890 w 10000"/>
              <a:gd name="connsiteY39" fmla="*/ 525 h 7946"/>
              <a:gd name="connsiteX40" fmla="*/ 1610 w 10000"/>
              <a:gd name="connsiteY40" fmla="*/ 462 h 7946"/>
              <a:gd name="connsiteX41" fmla="*/ 1347 w 10000"/>
              <a:gd name="connsiteY41" fmla="*/ 399 h 7946"/>
              <a:gd name="connsiteX42" fmla="*/ 1105 w 10000"/>
              <a:gd name="connsiteY42" fmla="*/ 336 h 7946"/>
              <a:gd name="connsiteX43" fmla="*/ 883 w 10000"/>
              <a:gd name="connsiteY43" fmla="*/ 277 h 7946"/>
              <a:gd name="connsiteX44" fmla="*/ 686 w 10000"/>
              <a:gd name="connsiteY44" fmla="*/ 221 h 7946"/>
              <a:gd name="connsiteX45" fmla="*/ 508 w 10000"/>
              <a:gd name="connsiteY45" fmla="*/ 168 h 7946"/>
              <a:gd name="connsiteX46" fmla="*/ 358 w 10000"/>
              <a:gd name="connsiteY46" fmla="*/ 123 h 7946"/>
              <a:gd name="connsiteX47" fmla="*/ 232 w 10000"/>
              <a:gd name="connsiteY47" fmla="*/ 81 h 7946"/>
              <a:gd name="connsiteX48" fmla="*/ 59 w 10000"/>
              <a:gd name="connsiteY48" fmla="*/ 21 h 7946"/>
              <a:gd name="connsiteX49" fmla="*/ 0 w 10000"/>
              <a:gd name="connsiteY49" fmla="*/ 0 h 7946"/>
              <a:gd name="connsiteX50" fmla="*/ 0 w 10000"/>
              <a:gd name="connsiteY50" fmla="*/ 0 h 7946"/>
              <a:gd name="connsiteX0" fmla="*/ 0 w 10000"/>
              <a:gd name="connsiteY0" fmla="*/ 0 h 10000"/>
              <a:gd name="connsiteX1" fmla="*/ 0 w 10000"/>
              <a:gd name="connsiteY1" fmla="*/ 7371 h 10000"/>
              <a:gd name="connsiteX2" fmla="*/ 10000 w 10000"/>
              <a:gd name="connsiteY2" fmla="*/ 10000 h 10000"/>
              <a:gd name="connsiteX3" fmla="*/ 10000 w 10000"/>
              <a:gd name="connsiteY3" fmla="*/ 5 h 10000"/>
              <a:gd name="connsiteX4" fmla="*/ 10000 w 10000"/>
              <a:gd name="connsiteY4" fmla="*/ 5 h 10000"/>
              <a:gd name="connsiteX5" fmla="*/ 9773 w 10000"/>
              <a:gd name="connsiteY5" fmla="*/ 115 h 10000"/>
              <a:gd name="connsiteX6" fmla="*/ 9547 w 10000"/>
              <a:gd name="connsiteY6" fmla="*/ 220 h 10000"/>
              <a:gd name="connsiteX7" fmla="*/ 9320 w 10000"/>
              <a:gd name="connsiteY7" fmla="*/ 322 h 10000"/>
              <a:gd name="connsiteX8" fmla="*/ 9092 w 10000"/>
              <a:gd name="connsiteY8" fmla="*/ 410 h 10000"/>
              <a:gd name="connsiteX9" fmla="*/ 8865 w 10000"/>
              <a:gd name="connsiteY9" fmla="*/ 498 h 10000"/>
              <a:gd name="connsiteX10" fmla="*/ 8637 w 10000"/>
              <a:gd name="connsiteY10" fmla="*/ 581 h 10000"/>
              <a:gd name="connsiteX11" fmla="*/ 8412 w 10000"/>
              <a:gd name="connsiteY11" fmla="*/ 652 h 10000"/>
              <a:gd name="connsiteX12" fmla="*/ 8184 w 10000"/>
              <a:gd name="connsiteY12" fmla="*/ 719 h 10000"/>
              <a:gd name="connsiteX13" fmla="*/ 7957 w 10000"/>
              <a:gd name="connsiteY13" fmla="*/ 780 h 10000"/>
              <a:gd name="connsiteX14" fmla="*/ 7734 w 10000"/>
              <a:gd name="connsiteY14" fmla="*/ 833 h 10000"/>
              <a:gd name="connsiteX15" fmla="*/ 7508 w 10000"/>
              <a:gd name="connsiteY15" fmla="*/ 886 h 10000"/>
              <a:gd name="connsiteX16" fmla="*/ 7285 w 10000"/>
              <a:gd name="connsiteY16" fmla="*/ 930 h 10000"/>
              <a:gd name="connsiteX17" fmla="*/ 7062 w 10000"/>
              <a:gd name="connsiteY17" fmla="*/ 965 h 10000"/>
              <a:gd name="connsiteX18" fmla="*/ 6840 w 10000"/>
              <a:gd name="connsiteY18" fmla="*/ 1001 h 10000"/>
              <a:gd name="connsiteX19" fmla="*/ 6620 w 10000"/>
              <a:gd name="connsiteY19" fmla="*/ 1031 h 10000"/>
              <a:gd name="connsiteX20" fmla="*/ 6402 w 10000"/>
              <a:gd name="connsiteY20" fmla="*/ 1053 h 10000"/>
              <a:gd name="connsiteX21" fmla="*/ 6184 w 10000"/>
              <a:gd name="connsiteY21" fmla="*/ 1071 h 10000"/>
              <a:gd name="connsiteX22" fmla="*/ 5968 w 10000"/>
              <a:gd name="connsiteY22" fmla="*/ 1089 h 10000"/>
              <a:gd name="connsiteX23" fmla="*/ 5755 w 10000"/>
              <a:gd name="connsiteY23" fmla="*/ 1097 h 10000"/>
              <a:gd name="connsiteX24" fmla="*/ 5542 w 10000"/>
              <a:gd name="connsiteY24" fmla="*/ 1106 h 10000"/>
              <a:gd name="connsiteX25" fmla="*/ 5332 w 10000"/>
              <a:gd name="connsiteY25" fmla="*/ 1110 h 10000"/>
              <a:gd name="connsiteX26" fmla="*/ 5124 w 10000"/>
              <a:gd name="connsiteY26" fmla="*/ 1106 h 10000"/>
              <a:gd name="connsiteX27" fmla="*/ 4918 w 10000"/>
              <a:gd name="connsiteY27" fmla="*/ 1106 h 10000"/>
              <a:gd name="connsiteX28" fmla="*/ 4714 w 10000"/>
              <a:gd name="connsiteY28" fmla="*/ 1097 h 10000"/>
              <a:gd name="connsiteX29" fmla="*/ 4514 w 10000"/>
              <a:gd name="connsiteY29" fmla="*/ 1084 h 10000"/>
              <a:gd name="connsiteX30" fmla="*/ 4316 w 10000"/>
              <a:gd name="connsiteY30" fmla="*/ 1071 h 10000"/>
              <a:gd name="connsiteX31" fmla="*/ 4122 w 10000"/>
              <a:gd name="connsiteY31" fmla="*/ 1057 h 10000"/>
              <a:gd name="connsiteX32" fmla="*/ 3929 w 10000"/>
              <a:gd name="connsiteY32" fmla="*/ 1036 h 10000"/>
              <a:gd name="connsiteX33" fmla="*/ 3739 w 10000"/>
              <a:gd name="connsiteY33" fmla="*/ 1013 h 10000"/>
              <a:gd name="connsiteX34" fmla="*/ 3553 w 10000"/>
              <a:gd name="connsiteY34" fmla="*/ 992 h 10000"/>
              <a:gd name="connsiteX35" fmla="*/ 3190 w 10000"/>
              <a:gd name="connsiteY35" fmla="*/ 934 h 10000"/>
              <a:gd name="connsiteX36" fmla="*/ 2842 w 10000"/>
              <a:gd name="connsiteY36" fmla="*/ 872 h 10000"/>
              <a:gd name="connsiteX37" fmla="*/ 2508 w 10000"/>
              <a:gd name="connsiteY37" fmla="*/ 807 h 10000"/>
              <a:gd name="connsiteX38" fmla="*/ 2192 w 10000"/>
              <a:gd name="connsiteY38" fmla="*/ 736 h 10000"/>
              <a:gd name="connsiteX39" fmla="*/ 1890 w 10000"/>
              <a:gd name="connsiteY39" fmla="*/ 661 h 10000"/>
              <a:gd name="connsiteX40" fmla="*/ 1610 w 10000"/>
              <a:gd name="connsiteY40" fmla="*/ 581 h 10000"/>
              <a:gd name="connsiteX41" fmla="*/ 1347 w 10000"/>
              <a:gd name="connsiteY41" fmla="*/ 502 h 10000"/>
              <a:gd name="connsiteX42" fmla="*/ 1105 w 10000"/>
              <a:gd name="connsiteY42" fmla="*/ 423 h 10000"/>
              <a:gd name="connsiteX43" fmla="*/ 883 w 10000"/>
              <a:gd name="connsiteY43" fmla="*/ 349 h 10000"/>
              <a:gd name="connsiteX44" fmla="*/ 686 w 10000"/>
              <a:gd name="connsiteY44" fmla="*/ 278 h 10000"/>
              <a:gd name="connsiteX45" fmla="*/ 508 w 10000"/>
              <a:gd name="connsiteY45" fmla="*/ 211 h 10000"/>
              <a:gd name="connsiteX46" fmla="*/ 358 w 10000"/>
              <a:gd name="connsiteY46" fmla="*/ 155 h 10000"/>
              <a:gd name="connsiteX47" fmla="*/ 232 w 10000"/>
              <a:gd name="connsiteY47" fmla="*/ 102 h 10000"/>
              <a:gd name="connsiteX48" fmla="*/ 59 w 10000"/>
              <a:gd name="connsiteY48" fmla="*/ 26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372"/>
              <a:gd name="connsiteX1" fmla="*/ 0 w 10000"/>
              <a:gd name="connsiteY1" fmla="*/ 7371 h 7372"/>
              <a:gd name="connsiteX2" fmla="*/ 10000 w 10000"/>
              <a:gd name="connsiteY2" fmla="*/ 7372 h 7372"/>
              <a:gd name="connsiteX3" fmla="*/ 10000 w 10000"/>
              <a:gd name="connsiteY3" fmla="*/ 5 h 7372"/>
              <a:gd name="connsiteX4" fmla="*/ 10000 w 10000"/>
              <a:gd name="connsiteY4" fmla="*/ 5 h 7372"/>
              <a:gd name="connsiteX5" fmla="*/ 9773 w 10000"/>
              <a:gd name="connsiteY5" fmla="*/ 115 h 7372"/>
              <a:gd name="connsiteX6" fmla="*/ 9547 w 10000"/>
              <a:gd name="connsiteY6" fmla="*/ 220 h 7372"/>
              <a:gd name="connsiteX7" fmla="*/ 9320 w 10000"/>
              <a:gd name="connsiteY7" fmla="*/ 322 h 7372"/>
              <a:gd name="connsiteX8" fmla="*/ 9092 w 10000"/>
              <a:gd name="connsiteY8" fmla="*/ 410 h 7372"/>
              <a:gd name="connsiteX9" fmla="*/ 8865 w 10000"/>
              <a:gd name="connsiteY9" fmla="*/ 498 h 7372"/>
              <a:gd name="connsiteX10" fmla="*/ 8637 w 10000"/>
              <a:gd name="connsiteY10" fmla="*/ 581 h 7372"/>
              <a:gd name="connsiteX11" fmla="*/ 8412 w 10000"/>
              <a:gd name="connsiteY11" fmla="*/ 652 h 7372"/>
              <a:gd name="connsiteX12" fmla="*/ 8184 w 10000"/>
              <a:gd name="connsiteY12" fmla="*/ 719 h 7372"/>
              <a:gd name="connsiteX13" fmla="*/ 7957 w 10000"/>
              <a:gd name="connsiteY13" fmla="*/ 780 h 7372"/>
              <a:gd name="connsiteX14" fmla="*/ 7734 w 10000"/>
              <a:gd name="connsiteY14" fmla="*/ 833 h 7372"/>
              <a:gd name="connsiteX15" fmla="*/ 7508 w 10000"/>
              <a:gd name="connsiteY15" fmla="*/ 886 h 7372"/>
              <a:gd name="connsiteX16" fmla="*/ 7285 w 10000"/>
              <a:gd name="connsiteY16" fmla="*/ 930 h 7372"/>
              <a:gd name="connsiteX17" fmla="*/ 7062 w 10000"/>
              <a:gd name="connsiteY17" fmla="*/ 965 h 7372"/>
              <a:gd name="connsiteX18" fmla="*/ 6840 w 10000"/>
              <a:gd name="connsiteY18" fmla="*/ 1001 h 7372"/>
              <a:gd name="connsiteX19" fmla="*/ 6620 w 10000"/>
              <a:gd name="connsiteY19" fmla="*/ 1031 h 7372"/>
              <a:gd name="connsiteX20" fmla="*/ 6402 w 10000"/>
              <a:gd name="connsiteY20" fmla="*/ 1053 h 7372"/>
              <a:gd name="connsiteX21" fmla="*/ 6184 w 10000"/>
              <a:gd name="connsiteY21" fmla="*/ 1071 h 7372"/>
              <a:gd name="connsiteX22" fmla="*/ 5968 w 10000"/>
              <a:gd name="connsiteY22" fmla="*/ 1089 h 7372"/>
              <a:gd name="connsiteX23" fmla="*/ 5755 w 10000"/>
              <a:gd name="connsiteY23" fmla="*/ 1097 h 7372"/>
              <a:gd name="connsiteX24" fmla="*/ 5542 w 10000"/>
              <a:gd name="connsiteY24" fmla="*/ 1106 h 7372"/>
              <a:gd name="connsiteX25" fmla="*/ 5332 w 10000"/>
              <a:gd name="connsiteY25" fmla="*/ 1110 h 7372"/>
              <a:gd name="connsiteX26" fmla="*/ 5124 w 10000"/>
              <a:gd name="connsiteY26" fmla="*/ 1106 h 7372"/>
              <a:gd name="connsiteX27" fmla="*/ 4918 w 10000"/>
              <a:gd name="connsiteY27" fmla="*/ 1106 h 7372"/>
              <a:gd name="connsiteX28" fmla="*/ 4714 w 10000"/>
              <a:gd name="connsiteY28" fmla="*/ 1097 h 7372"/>
              <a:gd name="connsiteX29" fmla="*/ 4514 w 10000"/>
              <a:gd name="connsiteY29" fmla="*/ 1084 h 7372"/>
              <a:gd name="connsiteX30" fmla="*/ 4316 w 10000"/>
              <a:gd name="connsiteY30" fmla="*/ 1071 h 7372"/>
              <a:gd name="connsiteX31" fmla="*/ 4122 w 10000"/>
              <a:gd name="connsiteY31" fmla="*/ 1057 h 7372"/>
              <a:gd name="connsiteX32" fmla="*/ 3929 w 10000"/>
              <a:gd name="connsiteY32" fmla="*/ 1036 h 7372"/>
              <a:gd name="connsiteX33" fmla="*/ 3739 w 10000"/>
              <a:gd name="connsiteY33" fmla="*/ 1013 h 7372"/>
              <a:gd name="connsiteX34" fmla="*/ 3553 w 10000"/>
              <a:gd name="connsiteY34" fmla="*/ 992 h 7372"/>
              <a:gd name="connsiteX35" fmla="*/ 3190 w 10000"/>
              <a:gd name="connsiteY35" fmla="*/ 934 h 7372"/>
              <a:gd name="connsiteX36" fmla="*/ 2842 w 10000"/>
              <a:gd name="connsiteY36" fmla="*/ 872 h 7372"/>
              <a:gd name="connsiteX37" fmla="*/ 2508 w 10000"/>
              <a:gd name="connsiteY37" fmla="*/ 807 h 7372"/>
              <a:gd name="connsiteX38" fmla="*/ 2192 w 10000"/>
              <a:gd name="connsiteY38" fmla="*/ 736 h 7372"/>
              <a:gd name="connsiteX39" fmla="*/ 1890 w 10000"/>
              <a:gd name="connsiteY39" fmla="*/ 661 h 7372"/>
              <a:gd name="connsiteX40" fmla="*/ 1610 w 10000"/>
              <a:gd name="connsiteY40" fmla="*/ 581 h 7372"/>
              <a:gd name="connsiteX41" fmla="*/ 1347 w 10000"/>
              <a:gd name="connsiteY41" fmla="*/ 502 h 7372"/>
              <a:gd name="connsiteX42" fmla="*/ 1105 w 10000"/>
              <a:gd name="connsiteY42" fmla="*/ 423 h 7372"/>
              <a:gd name="connsiteX43" fmla="*/ 883 w 10000"/>
              <a:gd name="connsiteY43" fmla="*/ 349 h 7372"/>
              <a:gd name="connsiteX44" fmla="*/ 686 w 10000"/>
              <a:gd name="connsiteY44" fmla="*/ 278 h 7372"/>
              <a:gd name="connsiteX45" fmla="*/ 508 w 10000"/>
              <a:gd name="connsiteY45" fmla="*/ 211 h 7372"/>
              <a:gd name="connsiteX46" fmla="*/ 358 w 10000"/>
              <a:gd name="connsiteY46" fmla="*/ 155 h 7372"/>
              <a:gd name="connsiteX47" fmla="*/ 232 w 10000"/>
              <a:gd name="connsiteY47" fmla="*/ 102 h 7372"/>
              <a:gd name="connsiteX48" fmla="*/ 59 w 10000"/>
              <a:gd name="connsiteY48" fmla="*/ 26 h 7372"/>
              <a:gd name="connsiteX49" fmla="*/ 0 w 10000"/>
              <a:gd name="connsiteY49" fmla="*/ 0 h 7372"/>
              <a:gd name="connsiteX50" fmla="*/ 0 w 10000"/>
              <a:gd name="connsiteY50" fmla="*/ 0 h 7372"/>
              <a:gd name="connsiteX0" fmla="*/ 0 w 10000"/>
              <a:gd name="connsiteY0" fmla="*/ 0 h 10000"/>
              <a:gd name="connsiteX1" fmla="*/ 0 w 10000"/>
              <a:gd name="connsiteY1" fmla="*/ 7970 h 10000"/>
              <a:gd name="connsiteX2" fmla="*/ 10000 w 10000"/>
              <a:gd name="connsiteY2" fmla="*/ 10000 h 10000"/>
              <a:gd name="connsiteX3" fmla="*/ 10000 w 10000"/>
              <a:gd name="connsiteY3" fmla="*/ 7 h 10000"/>
              <a:gd name="connsiteX4" fmla="*/ 10000 w 10000"/>
              <a:gd name="connsiteY4" fmla="*/ 7 h 10000"/>
              <a:gd name="connsiteX5" fmla="*/ 9773 w 10000"/>
              <a:gd name="connsiteY5" fmla="*/ 156 h 10000"/>
              <a:gd name="connsiteX6" fmla="*/ 9547 w 10000"/>
              <a:gd name="connsiteY6" fmla="*/ 298 h 10000"/>
              <a:gd name="connsiteX7" fmla="*/ 9320 w 10000"/>
              <a:gd name="connsiteY7" fmla="*/ 437 h 10000"/>
              <a:gd name="connsiteX8" fmla="*/ 9092 w 10000"/>
              <a:gd name="connsiteY8" fmla="*/ 556 h 10000"/>
              <a:gd name="connsiteX9" fmla="*/ 8865 w 10000"/>
              <a:gd name="connsiteY9" fmla="*/ 676 h 10000"/>
              <a:gd name="connsiteX10" fmla="*/ 8637 w 10000"/>
              <a:gd name="connsiteY10" fmla="*/ 788 h 10000"/>
              <a:gd name="connsiteX11" fmla="*/ 8412 w 10000"/>
              <a:gd name="connsiteY11" fmla="*/ 884 h 10000"/>
              <a:gd name="connsiteX12" fmla="*/ 8184 w 10000"/>
              <a:gd name="connsiteY12" fmla="*/ 975 h 10000"/>
              <a:gd name="connsiteX13" fmla="*/ 7957 w 10000"/>
              <a:gd name="connsiteY13" fmla="*/ 1058 h 10000"/>
              <a:gd name="connsiteX14" fmla="*/ 7734 w 10000"/>
              <a:gd name="connsiteY14" fmla="*/ 1130 h 10000"/>
              <a:gd name="connsiteX15" fmla="*/ 7508 w 10000"/>
              <a:gd name="connsiteY15" fmla="*/ 1202 h 10000"/>
              <a:gd name="connsiteX16" fmla="*/ 7285 w 10000"/>
              <a:gd name="connsiteY16" fmla="*/ 1262 h 10000"/>
              <a:gd name="connsiteX17" fmla="*/ 7062 w 10000"/>
              <a:gd name="connsiteY17" fmla="*/ 1309 h 10000"/>
              <a:gd name="connsiteX18" fmla="*/ 6840 w 10000"/>
              <a:gd name="connsiteY18" fmla="*/ 1358 h 10000"/>
              <a:gd name="connsiteX19" fmla="*/ 6620 w 10000"/>
              <a:gd name="connsiteY19" fmla="*/ 1399 h 10000"/>
              <a:gd name="connsiteX20" fmla="*/ 6402 w 10000"/>
              <a:gd name="connsiteY20" fmla="*/ 1428 h 10000"/>
              <a:gd name="connsiteX21" fmla="*/ 6184 w 10000"/>
              <a:gd name="connsiteY21" fmla="*/ 1453 h 10000"/>
              <a:gd name="connsiteX22" fmla="*/ 5968 w 10000"/>
              <a:gd name="connsiteY22" fmla="*/ 1477 h 10000"/>
              <a:gd name="connsiteX23" fmla="*/ 5755 w 10000"/>
              <a:gd name="connsiteY23" fmla="*/ 1488 h 10000"/>
              <a:gd name="connsiteX24" fmla="*/ 5542 w 10000"/>
              <a:gd name="connsiteY24" fmla="*/ 1500 h 10000"/>
              <a:gd name="connsiteX25" fmla="*/ 5332 w 10000"/>
              <a:gd name="connsiteY25" fmla="*/ 1506 h 10000"/>
              <a:gd name="connsiteX26" fmla="*/ 5124 w 10000"/>
              <a:gd name="connsiteY26" fmla="*/ 1500 h 10000"/>
              <a:gd name="connsiteX27" fmla="*/ 4918 w 10000"/>
              <a:gd name="connsiteY27" fmla="*/ 1500 h 10000"/>
              <a:gd name="connsiteX28" fmla="*/ 4714 w 10000"/>
              <a:gd name="connsiteY28" fmla="*/ 1488 h 10000"/>
              <a:gd name="connsiteX29" fmla="*/ 4514 w 10000"/>
              <a:gd name="connsiteY29" fmla="*/ 1470 h 10000"/>
              <a:gd name="connsiteX30" fmla="*/ 4316 w 10000"/>
              <a:gd name="connsiteY30" fmla="*/ 1453 h 10000"/>
              <a:gd name="connsiteX31" fmla="*/ 4122 w 10000"/>
              <a:gd name="connsiteY31" fmla="*/ 1434 h 10000"/>
              <a:gd name="connsiteX32" fmla="*/ 3929 w 10000"/>
              <a:gd name="connsiteY32" fmla="*/ 1405 h 10000"/>
              <a:gd name="connsiteX33" fmla="*/ 3739 w 10000"/>
              <a:gd name="connsiteY33" fmla="*/ 1374 h 10000"/>
              <a:gd name="connsiteX34" fmla="*/ 3553 w 10000"/>
              <a:gd name="connsiteY34" fmla="*/ 1346 h 10000"/>
              <a:gd name="connsiteX35" fmla="*/ 3190 w 10000"/>
              <a:gd name="connsiteY35" fmla="*/ 1267 h 10000"/>
              <a:gd name="connsiteX36" fmla="*/ 2842 w 10000"/>
              <a:gd name="connsiteY36" fmla="*/ 1183 h 10000"/>
              <a:gd name="connsiteX37" fmla="*/ 2508 w 10000"/>
              <a:gd name="connsiteY37" fmla="*/ 1095 h 10000"/>
              <a:gd name="connsiteX38" fmla="*/ 2192 w 10000"/>
              <a:gd name="connsiteY38" fmla="*/ 998 h 10000"/>
              <a:gd name="connsiteX39" fmla="*/ 1890 w 10000"/>
              <a:gd name="connsiteY39" fmla="*/ 897 h 10000"/>
              <a:gd name="connsiteX40" fmla="*/ 1610 w 10000"/>
              <a:gd name="connsiteY40" fmla="*/ 788 h 10000"/>
              <a:gd name="connsiteX41" fmla="*/ 1347 w 10000"/>
              <a:gd name="connsiteY41" fmla="*/ 681 h 10000"/>
              <a:gd name="connsiteX42" fmla="*/ 1105 w 10000"/>
              <a:gd name="connsiteY42" fmla="*/ 574 h 10000"/>
              <a:gd name="connsiteX43" fmla="*/ 883 w 10000"/>
              <a:gd name="connsiteY43" fmla="*/ 473 h 10000"/>
              <a:gd name="connsiteX44" fmla="*/ 686 w 10000"/>
              <a:gd name="connsiteY44" fmla="*/ 377 h 10000"/>
              <a:gd name="connsiteX45" fmla="*/ 508 w 10000"/>
              <a:gd name="connsiteY45" fmla="*/ 286 h 10000"/>
              <a:gd name="connsiteX46" fmla="*/ 358 w 10000"/>
              <a:gd name="connsiteY46" fmla="*/ 210 h 10000"/>
              <a:gd name="connsiteX47" fmla="*/ 232 w 10000"/>
              <a:gd name="connsiteY47" fmla="*/ 138 h 10000"/>
              <a:gd name="connsiteX48" fmla="*/ 59 w 10000"/>
              <a:gd name="connsiteY48" fmla="*/ 35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8000"/>
              <a:gd name="connsiteX1" fmla="*/ 0 w 10000"/>
              <a:gd name="connsiteY1" fmla="*/ 7970 h 8000"/>
              <a:gd name="connsiteX2" fmla="*/ 10000 w 10000"/>
              <a:gd name="connsiteY2" fmla="*/ 8000 h 8000"/>
              <a:gd name="connsiteX3" fmla="*/ 10000 w 10000"/>
              <a:gd name="connsiteY3" fmla="*/ 7 h 8000"/>
              <a:gd name="connsiteX4" fmla="*/ 10000 w 10000"/>
              <a:gd name="connsiteY4" fmla="*/ 7 h 8000"/>
              <a:gd name="connsiteX5" fmla="*/ 9773 w 10000"/>
              <a:gd name="connsiteY5" fmla="*/ 156 h 8000"/>
              <a:gd name="connsiteX6" fmla="*/ 9547 w 10000"/>
              <a:gd name="connsiteY6" fmla="*/ 298 h 8000"/>
              <a:gd name="connsiteX7" fmla="*/ 9320 w 10000"/>
              <a:gd name="connsiteY7" fmla="*/ 437 h 8000"/>
              <a:gd name="connsiteX8" fmla="*/ 9092 w 10000"/>
              <a:gd name="connsiteY8" fmla="*/ 556 h 8000"/>
              <a:gd name="connsiteX9" fmla="*/ 8865 w 10000"/>
              <a:gd name="connsiteY9" fmla="*/ 676 h 8000"/>
              <a:gd name="connsiteX10" fmla="*/ 8637 w 10000"/>
              <a:gd name="connsiteY10" fmla="*/ 788 h 8000"/>
              <a:gd name="connsiteX11" fmla="*/ 8412 w 10000"/>
              <a:gd name="connsiteY11" fmla="*/ 884 h 8000"/>
              <a:gd name="connsiteX12" fmla="*/ 8184 w 10000"/>
              <a:gd name="connsiteY12" fmla="*/ 975 h 8000"/>
              <a:gd name="connsiteX13" fmla="*/ 7957 w 10000"/>
              <a:gd name="connsiteY13" fmla="*/ 1058 h 8000"/>
              <a:gd name="connsiteX14" fmla="*/ 7734 w 10000"/>
              <a:gd name="connsiteY14" fmla="*/ 1130 h 8000"/>
              <a:gd name="connsiteX15" fmla="*/ 7508 w 10000"/>
              <a:gd name="connsiteY15" fmla="*/ 1202 h 8000"/>
              <a:gd name="connsiteX16" fmla="*/ 7285 w 10000"/>
              <a:gd name="connsiteY16" fmla="*/ 1262 h 8000"/>
              <a:gd name="connsiteX17" fmla="*/ 7062 w 10000"/>
              <a:gd name="connsiteY17" fmla="*/ 1309 h 8000"/>
              <a:gd name="connsiteX18" fmla="*/ 6840 w 10000"/>
              <a:gd name="connsiteY18" fmla="*/ 1358 h 8000"/>
              <a:gd name="connsiteX19" fmla="*/ 6620 w 10000"/>
              <a:gd name="connsiteY19" fmla="*/ 1399 h 8000"/>
              <a:gd name="connsiteX20" fmla="*/ 6402 w 10000"/>
              <a:gd name="connsiteY20" fmla="*/ 1428 h 8000"/>
              <a:gd name="connsiteX21" fmla="*/ 6184 w 10000"/>
              <a:gd name="connsiteY21" fmla="*/ 1453 h 8000"/>
              <a:gd name="connsiteX22" fmla="*/ 5968 w 10000"/>
              <a:gd name="connsiteY22" fmla="*/ 1477 h 8000"/>
              <a:gd name="connsiteX23" fmla="*/ 5755 w 10000"/>
              <a:gd name="connsiteY23" fmla="*/ 1488 h 8000"/>
              <a:gd name="connsiteX24" fmla="*/ 5542 w 10000"/>
              <a:gd name="connsiteY24" fmla="*/ 1500 h 8000"/>
              <a:gd name="connsiteX25" fmla="*/ 5332 w 10000"/>
              <a:gd name="connsiteY25" fmla="*/ 1506 h 8000"/>
              <a:gd name="connsiteX26" fmla="*/ 5124 w 10000"/>
              <a:gd name="connsiteY26" fmla="*/ 1500 h 8000"/>
              <a:gd name="connsiteX27" fmla="*/ 4918 w 10000"/>
              <a:gd name="connsiteY27" fmla="*/ 1500 h 8000"/>
              <a:gd name="connsiteX28" fmla="*/ 4714 w 10000"/>
              <a:gd name="connsiteY28" fmla="*/ 1488 h 8000"/>
              <a:gd name="connsiteX29" fmla="*/ 4514 w 10000"/>
              <a:gd name="connsiteY29" fmla="*/ 1470 h 8000"/>
              <a:gd name="connsiteX30" fmla="*/ 4316 w 10000"/>
              <a:gd name="connsiteY30" fmla="*/ 1453 h 8000"/>
              <a:gd name="connsiteX31" fmla="*/ 4122 w 10000"/>
              <a:gd name="connsiteY31" fmla="*/ 1434 h 8000"/>
              <a:gd name="connsiteX32" fmla="*/ 3929 w 10000"/>
              <a:gd name="connsiteY32" fmla="*/ 1405 h 8000"/>
              <a:gd name="connsiteX33" fmla="*/ 3739 w 10000"/>
              <a:gd name="connsiteY33" fmla="*/ 1374 h 8000"/>
              <a:gd name="connsiteX34" fmla="*/ 3553 w 10000"/>
              <a:gd name="connsiteY34" fmla="*/ 1346 h 8000"/>
              <a:gd name="connsiteX35" fmla="*/ 3190 w 10000"/>
              <a:gd name="connsiteY35" fmla="*/ 1267 h 8000"/>
              <a:gd name="connsiteX36" fmla="*/ 2842 w 10000"/>
              <a:gd name="connsiteY36" fmla="*/ 1183 h 8000"/>
              <a:gd name="connsiteX37" fmla="*/ 2508 w 10000"/>
              <a:gd name="connsiteY37" fmla="*/ 1095 h 8000"/>
              <a:gd name="connsiteX38" fmla="*/ 2192 w 10000"/>
              <a:gd name="connsiteY38" fmla="*/ 998 h 8000"/>
              <a:gd name="connsiteX39" fmla="*/ 1890 w 10000"/>
              <a:gd name="connsiteY39" fmla="*/ 897 h 8000"/>
              <a:gd name="connsiteX40" fmla="*/ 1610 w 10000"/>
              <a:gd name="connsiteY40" fmla="*/ 788 h 8000"/>
              <a:gd name="connsiteX41" fmla="*/ 1347 w 10000"/>
              <a:gd name="connsiteY41" fmla="*/ 681 h 8000"/>
              <a:gd name="connsiteX42" fmla="*/ 1105 w 10000"/>
              <a:gd name="connsiteY42" fmla="*/ 574 h 8000"/>
              <a:gd name="connsiteX43" fmla="*/ 883 w 10000"/>
              <a:gd name="connsiteY43" fmla="*/ 473 h 8000"/>
              <a:gd name="connsiteX44" fmla="*/ 686 w 10000"/>
              <a:gd name="connsiteY44" fmla="*/ 377 h 8000"/>
              <a:gd name="connsiteX45" fmla="*/ 508 w 10000"/>
              <a:gd name="connsiteY45" fmla="*/ 286 h 8000"/>
              <a:gd name="connsiteX46" fmla="*/ 358 w 10000"/>
              <a:gd name="connsiteY46" fmla="*/ 210 h 8000"/>
              <a:gd name="connsiteX47" fmla="*/ 232 w 10000"/>
              <a:gd name="connsiteY47" fmla="*/ 138 h 8000"/>
              <a:gd name="connsiteX48" fmla="*/ 59 w 10000"/>
              <a:gd name="connsiteY48" fmla="*/ 35 h 8000"/>
              <a:gd name="connsiteX49" fmla="*/ 0 w 10000"/>
              <a:gd name="connsiteY49" fmla="*/ 0 h 8000"/>
              <a:gd name="connsiteX50" fmla="*/ 0 w 10000"/>
              <a:gd name="connsiteY50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 rot="15922489">
            <a:off x="4698352" y="1826078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2171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/>
          <p:cNvSpPr>
            <a:spLocks/>
          </p:cNvSpPr>
          <p:nvPr/>
        </p:nvSpPr>
        <p:spPr bwMode="auto">
          <a:xfrm rot="21010068">
            <a:off x="8490951" y="1797517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459506" y="1866405"/>
            <a:ext cx="11277600" cy="4533900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1">
              <a:rPr lang="en-US" smtClean="0"/>
              <a:pPr/>
              <a:t>12/11/2014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04410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/>
          <p:cNvSpPr>
            <a:spLocks/>
          </p:cNvSpPr>
          <p:nvPr/>
        </p:nvSpPr>
        <p:spPr bwMode="auto">
          <a:xfrm rot="21010068">
            <a:off x="8490951" y="1797517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459506" y="1866405"/>
            <a:ext cx="11277600" cy="4533900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5535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/>
          <p:cNvSpPr>
            <a:spLocks/>
          </p:cNvSpPr>
          <p:nvPr/>
        </p:nvSpPr>
        <p:spPr bwMode="auto">
          <a:xfrm rot="21010068">
            <a:off x="8490951" y="1797517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459506" y="1866405"/>
            <a:ext cx="11277600" cy="4533900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1100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8733" y="448733"/>
            <a:ext cx="11286067" cy="59520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382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713412" y="402165"/>
            <a:ext cx="6055253" cy="60536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 rot="16200000">
            <a:off x="2229377" y="2801721"/>
            <a:ext cx="6053670" cy="1254558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7628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10000"/>
              <a:gd name="connsiteX1" fmla="*/ 0 w 10000"/>
              <a:gd name="connsiteY1" fmla="*/ 7945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946"/>
              <a:gd name="connsiteX1" fmla="*/ 0 w 10000"/>
              <a:gd name="connsiteY1" fmla="*/ 7945 h 7946"/>
              <a:gd name="connsiteX2" fmla="*/ 10000 w 10000"/>
              <a:gd name="connsiteY2" fmla="*/ 7946 h 7946"/>
              <a:gd name="connsiteX3" fmla="*/ 10000 w 10000"/>
              <a:gd name="connsiteY3" fmla="*/ 4 h 7946"/>
              <a:gd name="connsiteX4" fmla="*/ 10000 w 10000"/>
              <a:gd name="connsiteY4" fmla="*/ 4 h 7946"/>
              <a:gd name="connsiteX5" fmla="*/ 9773 w 10000"/>
              <a:gd name="connsiteY5" fmla="*/ 91 h 7946"/>
              <a:gd name="connsiteX6" fmla="*/ 9547 w 10000"/>
              <a:gd name="connsiteY6" fmla="*/ 175 h 7946"/>
              <a:gd name="connsiteX7" fmla="*/ 9320 w 10000"/>
              <a:gd name="connsiteY7" fmla="*/ 256 h 7946"/>
              <a:gd name="connsiteX8" fmla="*/ 9092 w 10000"/>
              <a:gd name="connsiteY8" fmla="*/ 326 h 7946"/>
              <a:gd name="connsiteX9" fmla="*/ 8865 w 10000"/>
              <a:gd name="connsiteY9" fmla="*/ 396 h 7946"/>
              <a:gd name="connsiteX10" fmla="*/ 8637 w 10000"/>
              <a:gd name="connsiteY10" fmla="*/ 462 h 7946"/>
              <a:gd name="connsiteX11" fmla="*/ 8412 w 10000"/>
              <a:gd name="connsiteY11" fmla="*/ 518 h 7946"/>
              <a:gd name="connsiteX12" fmla="*/ 8184 w 10000"/>
              <a:gd name="connsiteY12" fmla="*/ 571 h 7946"/>
              <a:gd name="connsiteX13" fmla="*/ 7957 w 10000"/>
              <a:gd name="connsiteY13" fmla="*/ 620 h 7946"/>
              <a:gd name="connsiteX14" fmla="*/ 7734 w 10000"/>
              <a:gd name="connsiteY14" fmla="*/ 662 h 7946"/>
              <a:gd name="connsiteX15" fmla="*/ 7508 w 10000"/>
              <a:gd name="connsiteY15" fmla="*/ 704 h 7946"/>
              <a:gd name="connsiteX16" fmla="*/ 7285 w 10000"/>
              <a:gd name="connsiteY16" fmla="*/ 739 h 7946"/>
              <a:gd name="connsiteX17" fmla="*/ 7062 w 10000"/>
              <a:gd name="connsiteY17" fmla="*/ 767 h 7946"/>
              <a:gd name="connsiteX18" fmla="*/ 6840 w 10000"/>
              <a:gd name="connsiteY18" fmla="*/ 795 h 7946"/>
              <a:gd name="connsiteX19" fmla="*/ 6620 w 10000"/>
              <a:gd name="connsiteY19" fmla="*/ 819 h 7946"/>
              <a:gd name="connsiteX20" fmla="*/ 6402 w 10000"/>
              <a:gd name="connsiteY20" fmla="*/ 837 h 7946"/>
              <a:gd name="connsiteX21" fmla="*/ 6184 w 10000"/>
              <a:gd name="connsiteY21" fmla="*/ 851 h 7946"/>
              <a:gd name="connsiteX22" fmla="*/ 5968 w 10000"/>
              <a:gd name="connsiteY22" fmla="*/ 865 h 7946"/>
              <a:gd name="connsiteX23" fmla="*/ 5755 w 10000"/>
              <a:gd name="connsiteY23" fmla="*/ 872 h 7946"/>
              <a:gd name="connsiteX24" fmla="*/ 5542 w 10000"/>
              <a:gd name="connsiteY24" fmla="*/ 879 h 7946"/>
              <a:gd name="connsiteX25" fmla="*/ 5332 w 10000"/>
              <a:gd name="connsiteY25" fmla="*/ 882 h 7946"/>
              <a:gd name="connsiteX26" fmla="*/ 5124 w 10000"/>
              <a:gd name="connsiteY26" fmla="*/ 879 h 7946"/>
              <a:gd name="connsiteX27" fmla="*/ 4918 w 10000"/>
              <a:gd name="connsiteY27" fmla="*/ 879 h 7946"/>
              <a:gd name="connsiteX28" fmla="*/ 4714 w 10000"/>
              <a:gd name="connsiteY28" fmla="*/ 872 h 7946"/>
              <a:gd name="connsiteX29" fmla="*/ 4514 w 10000"/>
              <a:gd name="connsiteY29" fmla="*/ 861 h 7946"/>
              <a:gd name="connsiteX30" fmla="*/ 4316 w 10000"/>
              <a:gd name="connsiteY30" fmla="*/ 851 h 7946"/>
              <a:gd name="connsiteX31" fmla="*/ 4122 w 10000"/>
              <a:gd name="connsiteY31" fmla="*/ 840 h 7946"/>
              <a:gd name="connsiteX32" fmla="*/ 3929 w 10000"/>
              <a:gd name="connsiteY32" fmla="*/ 823 h 7946"/>
              <a:gd name="connsiteX33" fmla="*/ 3739 w 10000"/>
              <a:gd name="connsiteY33" fmla="*/ 805 h 7946"/>
              <a:gd name="connsiteX34" fmla="*/ 3553 w 10000"/>
              <a:gd name="connsiteY34" fmla="*/ 788 h 7946"/>
              <a:gd name="connsiteX35" fmla="*/ 3190 w 10000"/>
              <a:gd name="connsiteY35" fmla="*/ 742 h 7946"/>
              <a:gd name="connsiteX36" fmla="*/ 2842 w 10000"/>
              <a:gd name="connsiteY36" fmla="*/ 693 h 7946"/>
              <a:gd name="connsiteX37" fmla="*/ 2508 w 10000"/>
              <a:gd name="connsiteY37" fmla="*/ 641 h 7946"/>
              <a:gd name="connsiteX38" fmla="*/ 2192 w 10000"/>
              <a:gd name="connsiteY38" fmla="*/ 585 h 7946"/>
              <a:gd name="connsiteX39" fmla="*/ 1890 w 10000"/>
              <a:gd name="connsiteY39" fmla="*/ 525 h 7946"/>
              <a:gd name="connsiteX40" fmla="*/ 1610 w 10000"/>
              <a:gd name="connsiteY40" fmla="*/ 462 h 7946"/>
              <a:gd name="connsiteX41" fmla="*/ 1347 w 10000"/>
              <a:gd name="connsiteY41" fmla="*/ 399 h 7946"/>
              <a:gd name="connsiteX42" fmla="*/ 1105 w 10000"/>
              <a:gd name="connsiteY42" fmla="*/ 336 h 7946"/>
              <a:gd name="connsiteX43" fmla="*/ 883 w 10000"/>
              <a:gd name="connsiteY43" fmla="*/ 277 h 7946"/>
              <a:gd name="connsiteX44" fmla="*/ 686 w 10000"/>
              <a:gd name="connsiteY44" fmla="*/ 221 h 7946"/>
              <a:gd name="connsiteX45" fmla="*/ 508 w 10000"/>
              <a:gd name="connsiteY45" fmla="*/ 168 h 7946"/>
              <a:gd name="connsiteX46" fmla="*/ 358 w 10000"/>
              <a:gd name="connsiteY46" fmla="*/ 123 h 7946"/>
              <a:gd name="connsiteX47" fmla="*/ 232 w 10000"/>
              <a:gd name="connsiteY47" fmla="*/ 81 h 7946"/>
              <a:gd name="connsiteX48" fmla="*/ 59 w 10000"/>
              <a:gd name="connsiteY48" fmla="*/ 21 h 7946"/>
              <a:gd name="connsiteX49" fmla="*/ 0 w 10000"/>
              <a:gd name="connsiteY49" fmla="*/ 0 h 7946"/>
              <a:gd name="connsiteX50" fmla="*/ 0 w 10000"/>
              <a:gd name="connsiteY50" fmla="*/ 0 h 7946"/>
              <a:gd name="connsiteX0" fmla="*/ 0 w 10000"/>
              <a:gd name="connsiteY0" fmla="*/ 0 h 10000"/>
              <a:gd name="connsiteX1" fmla="*/ 0 w 10000"/>
              <a:gd name="connsiteY1" fmla="*/ 7371 h 10000"/>
              <a:gd name="connsiteX2" fmla="*/ 10000 w 10000"/>
              <a:gd name="connsiteY2" fmla="*/ 10000 h 10000"/>
              <a:gd name="connsiteX3" fmla="*/ 10000 w 10000"/>
              <a:gd name="connsiteY3" fmla="*/ 5 h 10000"/>
              <a:gd name="connsiteX4" fmla="*/ 10000 w 10000"/>
              <a:gd name="connsiteY4" fmla="*/ 5 h 10000"/>
              <a:gd name="connsiteX5" fmla="*/ 9773 w 10000"/>
              <a:gd name="connsiteY5" fmla="*/ 115 h 10000"/>
              <a:gd name="connsiteX6" fmla="*/ 9547 w 10000"/>
              <a:gd name="connsiteY6" fmla="*/ 220 h 10000"/>
              <a:gd name="connsiteX7" fmla="*/ 9320 w 10000"/>
              <a:gd name="connsiteY7" fmla="*/ 322 h 10000"/>
              <a:gd name="connsiteX8" fmla="*/ 9092 w 10000"/>
              <a:gd name="connsiteY8" fmla="*/ 410 h 10000"/>
              <a:gd name="connsiteX9" fmla="*/ 8865 w 10000"/>
              <a:gd name="connsiteY9" fmla="*/ 498 h 10000"/>
              <a:gd name="connsiteX10" fmla="*/ 8637 w 10000"/>
              <a:gd name="connsiteY10" fmla="*/ 581 h 10000"/>
              <a:gd name="connsiteX11" fmla="*/ 8412 w 10000"/>
              <a:gd name="connsiteY11" fmla="*/ 652 h 10000"/>
              <a:gd name="connsiteX12" fmla="*/ 8184 w 10000"/>
              <a:gd name="connsiteY12" fmla="*/ 719 h 10000"/>
              <a:gd name="connsiteX13" fmla="*/ 7957 w 10000"/>
              <a:gd name="connsiteY13" fmla="*/ 780 h 10000"/>
              <a:gd name="connsiteX14" fmla="*/ 7734 w 10000"/>
              <a:gd name="connsiteY14" fmla="*/ 833 h 10000"/>
              <a:gd name="connsiteX15" fmla="*/ 7508 w 10000"/>
              <a:gd name="connsiteY15" fmla="*/ 886 h 10000"/>
              <a:gd name="connsiteX16" fmla="*/ 7285 w 10000"/>
              <a:gd name="connsiteY16" fmla="*/ 930 h 10000"/>
              <a:gd name="connsiteX17" fmla="*/ 7062 w 10000"/>
              <a:gd name="connsiteY17" fmla="*/ 965 h 10000"/>
              <a:gd name="connsiteX18" fmla="*/ 6840 w 10000"/>
              <a:gd name="connsiteY18" fmla="*/ 1001 h 10000"/>
              <a:gd name="connsiteX19" fmla="*/ 6620 w 10000"/>
              <a:gd name="connsiteY19" fmla="*/ 1031 h 10000"/>
              <a:gd name="connsiteX20" fmla="*/ 6402 w 10000"/>
              <a:gd name="connsiteY20" fmla="*/ 1053 h 10000"/>
              <a:gd name="connsiteX21" fmla="*/ 6184 w 10000"/>
              <a:gd name="connsiteY21" fmla="*/ 1071 h 10000"/>
              <a:gd name="connsiteX22" fmla="*/ 5968 w 10000"/>
              <a:gd name="connsiteY22" fmla="*/ 1089 h 10000"/>
              <a:gd name="connsiteX23" fmla="*/ 5755 w 10000"/>
              <a:gd name="connsiteY23" fmla="*/ 1097 h 10000"/>
              <a:gd name="connsiteX24" fmla="*/ 5542 w 10000"/>
              <a:gd name="connsiteY24" fmla="*/ 1106 h 10000"/>
              <a:gd name="connsiteX25" fmla="*/ 5332 w 10000"/>
              <a:gd name="connsiteY25" fmla="*/ 1110 h 10000"/>
              <a:gd name="connsiteX26" fmla="*/ 5124 w 10000"/>
              <a:gd name="connsiteY26" fmla="*/ 1106 h 10000"/>
              <a:gd name="connsiteX27" fmla="*/ 4918 w 10000"/>
              <a:gd name="connsiteY27" fmla="*/ 1106 h 10000"/>
              <a:gd name="connsiteX28" fmla="*/ 4714 w 10000"/>
              <a:gd name="connsiteY28" fmla="*/ 1097 h 10000"/>
              <a:gd name="connsiteX29" fmla="*/ 4514 w 10000"/>
              <a:gd name="connsiteY29" fmla="*/ 1084 h 10000"/>
              <a:gd name="connsiteX30" fmla="*/ 4316 w 10000"/>
              <a:gd name="connsiteY30" fmla="*/ 1071 h 10000"/>
              <a:gd name="connsiteX31" fmla="*/ 4122 w 10000"/>
              <a:gd name="connsiteY31" fmla="*/ 1057 h 10000"/>
              <a:gd name="connsiteX32" fmla="*/ 3929 w 10000"/>
              <a:gd name="connsiteY32" fmla="*/ 1036 h 10000"/>
              <a:gd name="connsiteX33" fmla="*/ 3739 w 10000"/>
              <a:gd name="connsiteY33" fmla="*/ 1013 h 10000"/>
              <a:gd name="connsiteX34" fmla="*/ 3553 w 10000"/>
              <a:gd name="connsiteY34" fmla="*/ 992 h 10000"/>
              <a:gd name="connsiteX35" fmla="*/ 3190 w 10000"/>
              <a:gd name="connsiteY35" fmla="*/ 934 h 10000"/>
              <a:gd name="connsiteX36" fmla="*/ 2842 w 10000"/>
              <a:gd name="connsiteY36" fmla="*/ 872 h 10000"/>
              <a:gd name="connsiteX37" fmla="*/ 2508 w 10000"/>
              <a:gd name="connsiteY37" fmla="*/ 807 h 10000"/>
              <a:gd name="connsiteX38" fmla="*/ 2192 w 10000"/>
              <a:gd name="connsiteY38" fmla="*/ 736 h 10000"/>
              <a:gd name="connsiteX39" fmla="*/ 1890 w 10000"/>
              <a:gd name="connsiteY39" fmla="*/ 661 h 10000"/>
              <a:gd name="connsiteX40" fmla="*/ 1610 w 10000"/>
              <a:gd name="connsiteY40" fmla="*/ 581 h 10000"/>
              <a:gd name="connsiteX41" fmla="*/ 1347 w 10000"/>
              <a:gd name="connsiteY41" fmla="*/ 502 h 10000"/>
              <a:gd name="connsiteX42" fmla="*/ 1105 w 10000"/>
              <a:gd name="connsiteY42" fmla="*/ 423 h 10000"/>
              <a:gd name="connsiteX43" fmla="*/ 883 w 10000"/>
              <a:gd name="connsiteY43" fmla="*/ 349 h 10000"/>
              <a:gd name="connsiteX44" fmla="*/ 686 w 10000"/>
              <a:gd name="connsiteY44" fmla="*/ 278 h 10000"/>
              <a:gd name="connsiteX45" fmla="*/ 508 w 10000"/>
              <a:gd name="connsiteY45" fmla="*/ 211 h 10000"/>
              <a:gd name="connsiteX46" fmla="*/ 358 w 10000"/>
              <a:gd name="connsiteY46" fmla="*/ 155 h 10000"/>
              <a:gd name="connsiteX47" fmla="*/ 232 w 10000"/>
              <a:gd name="connsiteY47" fmla="*/ 102 h 10000"/>
              <a:gd name="connsiteX48" fmla="*/ 59 w 10000"/>
              <a:gd name="connsiteY48" fmla="*/ 26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372"/>
              <a:gd name="connsiteX1" fmla="*/ 0 w 10000"/>
              <a:gd name="connsiteY1" fmla="*/ 7371 h 7372"/>
              <a:gd name="connsiteX2" fmla="*/ 10000 w 10000"/>
              <a:gd name="connsiteY2" fmla="*/ 7372 h 7372"/>
              <a:gd name="connsiteX3" fmla="*/ 10000 w 10000"/>
              <a:gd name="connsiteY3" fmla="*/ 5 h 7372"/>
              <a:gd name="connsiteX4" fmla="*/ 10000 w 10000"/>
              <a:gd name="connsiteY4" fmla="*/ 5 h 7372"/>
              <a:gd name="connsiteX5" fmla="*/ 9773 w 10000"/>
              <a:gd name="connsiteY5" fmla="*/ 115 h 7372"/>
              <a:gd name="connsiteX6" fmla="*/ 9547 w 10000"/>
              <a:gd name="connsiteY6" fmla="*/ 220 h 7372"/>
              <a:gd name="connsiteX7" fmla="*/ 9320 w 10000"/>
              <a:gd name="connsiteY7" fmla="*/ 322 h 7372"/>
              <a:gd name="connsiteX8" fmla="*/ 9092 w 10000"/>
              <a:gd name="connsiteY8" fmla="*/ 410 h 7372"/>
              <a:gd name="connsiteX9" fmla="*/ 8865 w 10000"/>
              <a:gd name="connsiteY9" fmla="*/ 498 h 7372"/>
              <a:gd name="connsiteX10" fmla="*/ 8637 w 10000"/>
              <a:gd name="connsiteY10" fmla="*/ 581 h 7372"/>
              <a:gd name="connsiteX11" fmla="*/ 8412 w 10000"/>
              <a:gd name="connsiteY11" fmla="*/ 652 h 7372"/>
              <a:gd name="connsiteX12" fmla="*/ 8184 w 10000"/>
              <a:gd name="connsiteY12" fmla="*/ 719 h 7372"/>
              <a:gd name="connsiteX13" fmla="*/ 7957 w 10000"/>
              <a:gd name="connsiteY13" fmla="*/ 780 h 7372"/>
              <a:gd name="connsiteX14" fmla="*/ 7734 w 10000"/>
              <a:gd name="connsiteY14" fmla="*/ 833 h 7372"/>
              <a:gd name="connsiteX15" fmla="*/ 7508 w 10000"/>
              <a:gd name="connsiteY15" fmla="*/ 886 h 7372"/>
              <a:gd name="connsiteX16" fmla="*/ 7285 w 10000"/>
              <a:gd name="connsiteY16" fmla="*/ 930 h 7372"/>
              <a:gd name="connsiteX17" fmla="*/ 7062 w 10000"/>
              <a:gd name="connsiteY17" fmla="*/ 965 h 7372"/>
              <a:gd name="connsiteX18" fmla="*/ 6840 w 10000"/>
              <a:gd name="connsiteY18" fmla="*/ 1001 h 7372"/>
              <a:gd name="connsiteX19" fmla="*/ 6620 w 10000"/>
              <a:gd name="connsiteY19" fmla="*/ 1031 h 7372"/>
              <a:gd name="connsiteX20" fmla="*/ 6402 w 10000"/>
              <a:gd name="connsiteY20" fmla="*/ 1053 h 7372"/>
              <a:gd name="connsiteX21" fmla="*/ 6184 w 10000"/>
              <a:gd name="connsiteY21" fmla="*/ 1071 h 7372"/>
              <a:gd name="connsiteX22" fmla="*/ 5968 w 10000"/>
              <a:gd name="connsiteY22" fmla="*/ 1089 h 7372"/>
              <a:gd name="connsiteX23" fmla="*/ 5755 w 10000"/>
              <a:gd name="connsiteY23" fmla="*/ 1097 h 7372"/>
              <a:gd name="connsiteX24" fmla="*/ 5542 w 10000"/>
              <a:gd name="connsiteY24" fmla="*/ 1106 h 7372"/>
              <a:gd name="connsiteX25" fmla="*/ 5332 w 10000"/>
              <a:gd name="connsiteY25" fmla="*/ 1110 h 7372"/>
              <a:gd name="connsiteX26" fmla="*/ 5124 w 10000"/>
              <a:gd name="connsiteY26" fmla="*/ 1106 h 7372"/>
              <a:gd name="connsiteX27" fmla="*/ 4918 w 10000"/>
              <a:gd name="connsiteY27" fmla="*/ 1106 h 7372"/>
              <a:gd name="connsiteX28" fmla="*/ 4714 w 10000"/>
              <a:gd name="connsiteY28" fmla="*/ 1097 h 7372"/>
              <a:gd name="connsiteX29" fmla="*/ 4514 w 10000"/>
              <a:gd name="connsiteY29" fmla="*/ 1084 h 7372"/>
              <a:gd name="connsiteX30" fmla="*/ 4316 w 10000"/>
              <a:gd name="connsiteY30" fmla="*/ 1071 h 7372"/>
              <a:gd name="connsiteX31" fmla="*/ 4122 w 10000"/>
              <a:gd name="connsiteY31" fmla="*/ 1057 h 7372"/>
              <a:gd name="connsiteX32" fmla="*/ 3929 w 10000"/>
              <a:gd name="connsiteY32" fmla="*/ 1036 h 7372"/>
              <a:gd name="connsiteX33" fmla="*/ 3739 w 10000"/>
              <a:gd name="connsiteY33" fmla="*/ 1013 h 7372"/>
              <a:gd name="connsiteX34" fmla="*/ 3553 w 10000"/>
              <a:gd name="connsiteY34" fmla="*/ 992 h 7372"/>
              <a:gd name="connsiteX35" fmla="*/ 3190 w 10000"/>
              <a:gd name="connsiteY35" fmla="*/ 934 h 7372"/>
              <a:gd name="connsiteX36" fmla="*/ 2842 w 10000"/>
              <a:gd name="connsiteY36" fmla="*/ 872 h 7372"/>
              <a:gd name="connsiteX37" fmla="*/ 2508 w 10000"/>
              <a:gd name="connsiteY37" fmla="*/ 807 h 7372"/>
              <a:gd name="connsiteX38" fmla="*/ 2192 w 10000"/>
              <a:gd name="connsiteY38" fmla="*/ 736 h 7372"/>
              <a:gd name="connsiteX39" fmla="*/ 1890 w 10000"/>
              <a:gd name="connsiteY39" fmla="*/ 661 h 7372"/>
              <a:gd name="connsiteX40" fmla="*/ 1610 w 10000"/>
              <a:gd name="connsiteY40" fmla="*/ 581 h 7372"/>
              <a:gd name="connsiteX41" fmla="*/ 1347 w 10000"/>
              <a:gd name="connsiteY41" fmla="*/ 502 h 7372"/>
              <a:gd name="connsiteX42" fmla="*/ 1105 w 10000"/>
              <a:gd name="connsiteY42" fmla="*/ 423 h 7372"/>
              <a:gd name="connsiteX43" fmla="*/ 883 w 10000"/>
              <a:gd name="connsiteY43" fmla="*/ 349 h 7372"/>
              <a:gd name="connsiteX44" fmla="*/ 686 w 10000"/>
              <a:gd name="connsiteY44" fmla="*/ 278 h 7372"/>
              <a:gd name="connsiteX45" fmla="*/ 508 w 10000"/>
              <a:gd name="connsiteY45" fmla="*/ 211 h 7372"/>
              <a:gd name="connsiteX46" fmla="*/ 358 w 10000"/>
              <a:gd name="connsiteY46" fmla="*/ 155 h 7372"/>
              <a:gd name="connsiteX47" fmla="*/ 232 w 10000"/>
              <a:gd name="connsiteY47" fmla="*/ 102 h 7372"/>
              <a:gd name="connsiteX48" fmla="*/ 59 w 10000"/>
              <a:gd name="connsiteY48" fmla="*/ 26 h 7372"/>
              <a:gd name="connsiteX49" fmla="*/ 0 w 10000"/>
              <a:gd name="connsiteY49" fmla="*/ 0 h 7372"/>
              <a:gd name="connsiteX50" fmla="*/ 0 w 10000"/>
              <a:gd name="connsiteY50" fmla="*/ 0 h 7372"/>
              <a:gd name="connsiteX0" fmla="*/ 0 w 10000"/>
              <a:gd name="connsiteY0" fmla="*/ 0 h 10000"/>
              <a:gd name="connsiteX1" fmla="*/ 0 w 10000"/>
              <a:gd name="connsiteY1" fmla="*/ 7970 h 10000"/>
              <a:gd name="connsiteX2" fmla="*/ 10000 w 10000"/>
              <a:gd name="connsiteY2" fmla="*/ 10000 h 10000"/>
              <a:gd name="connsiteX3" fmla="*/ 10000 w 10000"/>
              <a:gd name="connsiteY3" fmla="*/ 7 h 10000"/>
              <a:gd name="connsiteX4" fmla="*/ 10000 w 10000"/>
              <a:gd name="connsiteY4" fmla="*/ 7 h 10000"/>
              <a:gd name="connsiteX5" fmla="*/ 9773 w 10000"/>
              <a:gd name="connsiteY5" fmla="*/ 156 h 10000"/>
              <a:gd name="connsiteX6" fmla="*/ 9547 w 10000"/>
              <a:gd name="connsiteY6" fmla="*/ 298 h 10000"/>
              <a:gd name="connsiteX7" fmla="*/ 9320 w 10000"/>
              <a:gd name="connsiteY7" fmla="*/ 437 h 10000"/>
              <a:gd name="connsiteX8" fmla="*/ 9092 w 10000"/>
              <a:gd name="connsiteY8" fmla="*/ 556 h 10000"/>
              <a:gd name="connsiteX9" fmla="*/ 8865 w 10000"/>
              <a:gd name="connsiteY9" fmla="*/ 676 h 10000"/>
              <a:gd name="connsiteX10" fmla="*/ 8637 w 10000"/>
              <a:gd name="connsiteY10" fmla="*/ 788 h 10000"/>
              <a:gd name="connsiteX11" fmla="*/ 8412 w 10000"/>
              <a:gd name="connsiteY11" fmla="*/ 884 h 10000"/>
              <a:gd name="connsiteX12" fmla="*/ 8184 w 10000"/>
              <a:gd name="connsiteY12" fmla="*/ 975 h 10000"/>
              <a:gd name="connsiteX13" fmla="*/ 7957 w 10000"/>
              <a:gd name="connsiteY13" fmla="*/ 1058 h 10000"/>
              <a:gd name="connsiteX14" fmla="*/ 7734 w 10000"/>
              <a:gd name="connsiteY14" fmla="*/ 1130 h 10000"/>
              <a:gd name="connsiteX15" fmla="*/ 7508 w 10000"/>
              <a:gd name="connsiteY15" fmla="*/ 1202 h 10000"/>
              <a:gd name="connsiteX16" fmla="*/ 7285 w 10000"/>
              <a:gd name="connsiteY16" fmla="*/ 1262 h 10000"/>
              <a:gd name="connsiteX17" fmla="*/ 7062 w 10000"/>
              <a:gd name="connsiteY17" fmla="*/ 1309 h 10000"/>
              <a:gd name="connsiteX18" fmla="*/ 6840 w 10000"/>
              <a:gd name="connsiteY18" fmla="*/ 1358 h 10000"/>
              <a:gd name="connsiteX19" fmla="*/ 6620 w 10000"/>
              <a:gd name="connsiteY19" fmla="*/ 1399 h 10000"/>
              <a:gd name="connsiteX20" fmla="*/ 6402 w 10000"/>
              <a:gd name="connsiteY20" fmla="*/ 1428 h 10000"/>
              <a:gd name="connsiteX21" fmla="*/ 6184 w 10000"/>
              <a:gd name="connsiteY21" fmla="*/ 1453 h 10000"/>
              <a:gd name="connsiteX22" fmla="*/ 5968 w 10000"/>
              <a:gd name="connsiteY22" fmla="*/ 1477 h 10000"/>
              <a:gd name="connsiteX23" fmla="*/ 5755 w 10000"/>
              <a:gd name="connsiteY23" fmla="*/ 1488 h 10000"/>
              <a:gd name="connsiteX24" fmla="*/ 5542 w 10000"/>
              <a:gd name="connsiteY24" fmla="*/ 1500 h 10000"/>
              <a:gd name="connsiteX25" fmla="*/ 5332 w 10000"/>
              <a:gd name="connsiteY25" fmla="*/ 1506 h 10000"/>
              <a:gd name="connsiteX26" fmla="*/ 5124 w 10000"/>
              <a:gd name="connsiteY26" fmla="*/ 1500 h 10000"/>
              <a:gd name="connsiteX27" fmla="*/ 4918 w 10000"/>
              <a:gd name="connsiteY27" fmla="*/ 1500 h 10000"/>
              <a:gd name="connsiteX28" fmla="*/ 4714 w 10000"/>
              <a:gd name="connsiteY28" fmla="*/ 1488 h 10000"/>
              <a:gd name="connsiteX29" fmla="*/ 4514 w 10000"/>
              <a:gd name="connsiteY29" fmla="*/ 1470 h 10000"/>
              <a:gd name="connsiteX30" fmla="*/ 4316 w 10000"/>
              <a:gd name="connsiteY30" fmla="*/ 1453 h 10000"/>
              <a:gd name="connsiteX31" fmla="*/ 4122 w 10000"/>
              <a:gd name="connsiteY31" fmla="*/ 1434 h 10000"/>
              <a:gd name="connsiteX32" fmla="*/ 3929 w 10000"/>
              <a:gd name="connsiteY32" fmla="*/ 1405 h 10000"/>
              <a:gd name="connsiteX33" fmla="*/ 3739 w 10000"/>
              <a:gd name="connsiteY33" fmla="*/ 1374 h 10000"/>
              <a:gd name="connsiteX34" fmla="*/ 3553 w 10000"/>
              <a:gd name="connsiteY34" fmla="*/ 1346 h 10000"/>
              <a:gd name="connsiteX35" fmla="*/ 3190 w 10000"/>
              <a:gd name="connsiteY35" fmla="*/ 1267 h 10000"/>
              <a:gd name="connsiteX36" fmla="*/ 2842 w 10000"/>
              <a:gd name="connsiteY36" fmla="*/ 1183 h 10000"/>
              <a:gd name="connsiteX37" fmla="*/ 2508 w 10000"/>
              <a:gd name="connsiteY37" fmla="*/ 1095 h 10000"/>
              <a:gd name="connsiteX38" fmla="*/ 2192 w 10000"/>
              <a:gd name="connsiteY38" fmla="*/ 998 h 10000"/>
              <a:gd name="connsiteX39" fmla="*/ 1890 w 10000"/>
              <a:gd name="connsiteY39" fmla="*/ 897 h 10000"/>
              <a:gd name="connsiteX40" fmla="*/ 1610 w 10000"/>
              <a:gd name="connsiteY40" fmla="*/ 788 h 10000"/>
              <a:gd name="connsiteX41" fmla="*/ 1347 w 10000"/>
              <a:gd name="connsiteY41" fmla="*/ 681 h 10000"/>
              <a:gd name="connsiteX42" fmla="*/ 1105 w 10000"/>
              <a:gd name="connsiteY42" fmla="*/ 574 h 10000"/>
              <a:gd name="connsiteX43" fmla="*/ 883 w 10000"/>
              <a:gd name="connsiteY43" fmla="*/ 473 h 10000"/>
              <a:gd name="connsiteX44" fmla="*/ 686 w 10000"/>
              <a:gd name="connsiteY44" fmla="*/ 377 h 10000"/>
              <a:gd name="connsiteX45" fmla="*/ 508 w 10000"/>
              <a:gd name="connsiteY45" fmla="*/ 286 h 10000"/>
              <a:gd name="connsiteX46" fmla="*/ 358 w 10000"/>
              <a:gd name="connsiteY46" fmla="*/ 210 h 10000"/>
              <a:gd name="connsiteX47" fmla="*/ 232 w 10000"/>
              <a:gd name="connsiteY47" fmla="*/ 138 h 10000"/>
              <a:gd name="connsiteX48" fmla="*/ 59 w 10000"/>
              <a:gd name="connsiteY48" fmla="*/ 35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8000"/>
              <a:gd name="connsiteX1" fmla="*/ 0 w 10000"/>
              <a:gd name="connsiteY1" fmla="*/ 7970 h 8000"/>
              <a:gd name="connsiteX2" fmla="*/ 10000 w 10000"/>
              <a:gd name="connsiteY2" fmla="*/ 8000 h 8000"/>
              <a:gd name="connsiteX3" fmla="*/ 10000 w 10000"/>
              <a:gd name="connsiteY3" fmla="*/ 7 h 8000"/>
              <a:gd name="connsiteX4" fmla="*/ 10000 w 10000"/>
              <a:gd name="connsiteY4" fmla="*/ 7 h 8000"/>
              <a:gd name="connsiteX5" fmla="*/ 9773 w 10000"/>
              <a:gd name="connsiteY5" fmla="*/ 156 h 8000"/>
              <a:gd name="connsiteX6" fmla="*/ 9547 w 10000"/>
              <a:gd name="connsiteY6" fmla="*/ 298 h 8000"/>
              <a:gd name="connsiteX7" fmla="*/ 9320 w 10000"/>
              <a:gd name="connsiteY7" fmla="*/ 437 h 8000"/>
              <a:gd name="connsiteX8" fmla="*/ 9092 w 10000"/>
              <a:gd name="connsiteY8" fmla="*/ 556 h 8000"/>
              <a:gd name="connsiteX9" fmla="*/ 8865 w 10000"/>
              <a:gd name="connsiteY9" fmla="*/ 676 h 8000"/>
              <a:gd name="connsiteX10" fmla="*/ 8637 w 10000"/>
              <a:gd name="connsiteY10" fmla="*/ 788 h 8000"/>
              <a:gd name="connsiteX11" fmla="*/ 8412 w 10000"/>
              <a:gd name="connsiteY11" fmla="*/ 884 h 8000"/>
              <a:gd name="connsiteX12" fmla="*/ 8184 w 10000"/>
              <a:gd name="connsiteY12" fmla="*/ 975 h 8000"/>
              <a:gd name="connsiteX13" fmla="*/ 7957 w 10000"/>
              <a:gd name="connsiteY13" fmla="*/ 1058 h 8000"/>
              <a:gd name="connsiteX14" fmla="*/ 7734 w 10000"/>
              <a:gd name="connsiteY14" fmla="*/ 1130 h 8000"/>
              <a:gd name="connsiteX15" fmla="*/ 7508 w 10000"/>
              <a:gd name="connsiteY15" fmla="*/ 1202 h 8000"/>
              <a:gd name="connsiteX16" fmla="*/ 7285 w 10000"/>
              <a:gd name="connsiteY16" fmla="*/ 1262 h 8000"/>
              <a:gd name="connsiteX17" fmla="*/ 7062 w 10000"/>
              <a:gd name="connsiteY17" fmla="*/ 1309 h 8000"/>
              <a:gd name="connsiteX18" fmla="*/ 6840 w 10000"/>
              <a:gd name="connsiteY18" fmla="*/ 1358 h 8000"/>
              <a:gd name="connsiteX19" fmla="*/ 6620 w 10000"/>
              <a:gd name="connsiteY19" fmla="*/ 1399 h 8000"/>
              <a:gd name="connsiteX20" fmla="*/ 6402 w 10000"/>
              <a:gd name="connsiteY20" fmla="*/ 1428 h 8000"/>
              <a:gd name="connsiteX21" fmla="*/ 6184 w 10000"/>
              <a:gd name="connsiteY21" fmla="*/ 1453 h 8000"/>
              <a:gd name="connsiteX22" fmla="*/ 5968 w 10000"/>
              <a:gd name="connsiteY22" fmla="*/ 1477 h 8000"/>
              <a:gd name="connsiteX23" fmla="*/ 5755 w 10000"/>
              <a:gd name="connsiteY23" fmla="*/ 1488 h 8000"/>
              <a:gd name="connsiteX24" fmla="*/ 5542 w 10000"/>
              <a:gd name="connsiteY24" fmla="*/ 1500 h 8000"/>
              <a:gd name="connsiteX25" fmla="*/ 5332 w 10000"/>
              <a:gd name="connsiteY25" fmla="*/ 1506 h 8000"/>
              <a:gd name="connsiteX26" fmla="*/ 5124 w 10000"/>
              <a:gd name="connsiteY26" fmla="*/ 1500 h 8000"/>
              <a:gd name="connsiteX27" fmla="*/ 4918 w 10000"/>
              <a:gd name="connsiteY27" fmla="*/ 1500 h 8000"/>
              <a:gd name="connsiteX28" fmla="*/ 4714 w 10000"/>
              <a:gd name="connsiteY28" fmla="*/ 1488 h 8000"/>
              <a:gd name="connsiteX29" fmla="*/ 4514 w 10000"/>
              <a:gd name="connsiteY29" fmla="*/ 1470 h 8000"/>
              <a:gd name="connsiteX30" fmla="*/ 4316 w 10000"/>
              <a:gd name="connsiteY30" fmla="*/ 1453 h 8000"/>
              <a:gd name="connsiteX31" fmla="*/ 4122 w 10000"/>
              <a:gd name="connsiteY31" fmla="*/ 1434 h 8000"/>
              <a:gd name="connsiteX32" fmla="*/ 3929 w 10000"/>
              <a:gd name="connsiteY32" fmla="*/ 1405 h 8000"/>
              <a:gd name="connsiteX33" fmla="*/ 3739 w 10000"/>
              <a:gd name="connsiteY33" fmla="*/ 1374 h 8000"/>
              <a:gd name="connsiteX34" fmla="*/ 3553 w 10000"/>
              <a:gd name="connsiteY34" fmla="*/ 1346 h 8000"/>
              <a:gd name="connsiteX35" fmla="*/ 3190 w 10000"/>
              <a:gd name="connsiteY35" fmla="*/ 1267 h 8000"/>
              <a:gd name="connsiteX36" fmla="*/ 2842 w 10000"/>
              <a:gd name="connsiteY36" fmla="*/ 1183 h 8000"/>
              <a:gd name="connsiteX37" fmla="*/ 2508 w 10000"/>
              <a:gd name="connsiteY37" fmla="*/ 1095 h 8000"/>
              <a:gd name="connsiteX38" fmla="*/ 2192 w 10000"/>
              <a:gd name="connsiteY38" fmla="*/ 998 h 8000"/>
              <a:gd name="connsiteX39" fmla="*/ 1890 w 10000"/>
              <a:gd name="connsiteY39" fmla="*/ 897 h 8000"/>
              <a:gd name="connsiteX40" fmla="*/ 1610 w 10000"/>
              <a:gd name="connsiteY40" fmla="*/ 788 h 8000"/>
              <a:gd name="connsiteX41" fmla="*/ 1347 w 10000"/>
              <a:gd name="connsiteY41" fmla="*/ 681 h 8000"/>
              <a:gd name="connsiteX42" fmla="*/ 1105 w 10000"/>
              <a:gd name="connsiteY42" fmla="*/ 574 h 8000"/>
              <a:gd name="connsiteX43" fmla="*/ 883 w 10000"/>
              <a:gd name="connsiteY43" fmla="*/ 473 h 8000"/>
              <a:gd name="connsiteX44" fmla="*/ 686 w 10000"/>
              <a:gd name="connsiteY44" fmla="*/ 377 h 8000"/>
              <a:gd name="connsiteX45" fmla="*/ 508 w 10000"/>
              <a:gd name="connsiteY45" fmla="*/ 286 h 8000"/>
              <a:gd name="connsiteX46" fmla="*/ 358 w 10000"/>
              <a:gd name="connsiteY46" fmla="*/ 210 h 8000"/>
              <a:gd name="connsiteX47" fmla="*/ 232 w 10000"/>
              <a:gd name="connsiteY47" fmla="*/ 138 h 8000"/>
              <a:gd name="connsiteX48" fmla="*/ 59 w 10000"/>
              <a:gd name="connsiteY48" fmla="*/ 35 h 8000"/>
              <a:gd name="connsiteX49" fmla="*/ 0 w 10000"/>
              <a:gd name="connsiteY49" fmla="*/ 0 h 8000"/>
              <a:gd name="connsiteX50" fmla="*/ 0 w 10000"/>
              <a:gd name="connsiteY50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 rot="15922489">
            <a:off x="3140485" y="1826078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8679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172200" y="402165"/>
            <a:ext cx="5596465" cy="60536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 rot="16200000">
            <a:off x="3295432" y="2801721"/>
            <a:ext cx="6053670" cy="1254558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7628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10000"/>
              <a:gd name="connsiteX1" fmla="*/ 0 w 10000"/>
              <a:gd name="connsiteY1" fmla="*/ 7945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842 w 10000"/>
              <a:gd name="connsiteY36" fmla="*/ 693 h 10000"/>
              <a:gd name="connsiteX37" fmla="*/ 2508 w 10000"/>
              <a:gd name="connsiteY37" fmla="*/ 641 h 10000"/>
              <a:gd name="connsiteX38" fmla="*/ 2192 w 10000"/>
              <a:gd name="connsiteY38" fmla="*/ 585 h 10000"/>
              <a:gd name="connsiteX39" fmla="*/ 1890 w 10000"/>
              <a:gd name="connsiteY39" fmla="*/ 525 h 10000"/>
              <a:gd name="connsiteX40" fmla="*/ 1610 w 10000"/>
              <a:gd name="connsiteY40" fmla="*/ 462 h 10000"/>
              <a:gd name="connsiteX41" fmla="*/ 1347 w 10000"/>
              <a:gd name="connsiteY41" fmla="*/ 399 h 10000"/>
              <a:gd name="connsiteX42" fmla="*/ 1105 w 10000"/>
              <a:gd name="connsiteY42" fmla="*/ 336 h 10000"/>
              <a:gd name="connsiteX43" fmla="*/ 883 w 10000"/>
              <a:gd name="connsiteY43" fmla="*/ 277 h 10000"/>
              <a:gd name="connsiteX44" fmla="*/ 686 w 10000"/>
              <a:gd name="connsiteY44" fmla="*/ 221 h 10000"/>
              <a:gd name="connsiteX45" fmla="*/ 508 w 10000"/>
              <a:gd name="connsiteY45" fmla="*/ 168 h 10000"/>
              <a:gd name="connsiteX46" fmla="*/ 358 w 10000"/>
              <a:gd name="connsiteY46" fmla="*/ 123 h 10000"/>
              <a:gd name="connsiteX47" fmla="*/ 232 w 10000"/>
              <a:gd name="connsiteY47" fmla="*/ 81 h 10000"/>
              <a:gd name="connsiteX48" fmla="*/ 59 w 10000"/>
              <a:gd name="connsiteY48" fmla="*/ 21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946"/>
              <a:gd name="connsiteX1" fmla="*/ 0 w 10000"/>
              <a:gd name="connsiteY1" fmla="*/ 7945 h 7946"/>
              <a:gd name="connsiteX2" fmla="*/ 10000 w 10000"/>
              <a:gd name="connsiteY2" fmla="*/ 7946 h 7946"/>
              <a:gd name="connsiteX3" fmla="*/ 10000 w 10000"/>
              <a:gd name="connsiteY3" fmla="*/ 4 h 7946"/>
              <a:gd name="connsiteX4" fmla="*/ 10000 w 10000"/>
              <a:gd name="connsiteY4" fmla="*/ 4 h 7946"/>
              <a:gd name="connsiteX5" fmla="*/ 9773 w 10000"/>
              <a:gd name="connsiteY5" fmla="*/ 91 h 7946"/>
              <a:gd name="connsiteX6" fmla="*/ 9547 w 10000"/>
              <a:gd name="connsiteY6" fmla="*/ 175 h 7946"/>
              <a:gd name="connsiteX7" fmla="*/ 9320 w 10000"/>
              <a:gd name="connsiteY7" fmla="*/ 256 h 7946"/>
              <a:gd name="connsiteX8" fmla="*/ 9092 w 10000"/>
              <a:gd name="connsiteY8" fmla="*/ 326 h 7946"/>
              <a:gd name="connsiteX9" fmla="*/ 8865 w 10000"/>
              <a:gd name="connsiteY9" fmla="*/ 396 h 7946"/>
              <a:gd name="connsiteX10" fmla="*/ 8637 w 10000"/>
              <a:gd name="connsiteY10" fmla="*/ 462 h 7946"/>
              <a:gd name="connsiteX11" fmla="*/ 8412 w 10000"/>
              <a:gd name="connsiteY11" fmla="*/ 518 h 7946"/>
              <a:gd name="connsiteX12" fmla="*/ 8184 w 10000"/>
              <a:gd name="connsiteY12" fmla="*/ 571 h 7946"/>
              <a:gd name="connsiteX13" fmla="*/ 7957 w 10000"/>
              <a:gd name="connsiteY13" fmla="*/ 620 h 7946"/>
              <a:gd name="connsiteX14" fmla="*/ 7734 w 10000"/>
              <a:gd name="connsiteY14" fmla="*/ 662 h 7946"/>
              <a:gd name="connsiteX15" fmla="*/ 7508 w 10000"/>
              <a:gd name="connsiteY15" fmla="*/ 704 h 7946"/>
              <a:gd name="connsiteX16" fmla="*/ 7285 w 10000"/>
              <a:gd name="connsiteY16" fmla="*/ 739 h 7946"/>
              <a:gd name="connsiteX17" fmla="*/ 7062 w 10000"/>
              <a:gd name="connsiteY17" fmla="*/ 767 h 7946"/>
              <a:gd name="connsiteX18" fmla="*/ 6840 w 10000"/>
              <a:gd name="connsiteY18" fmla="*/ 795 h 7946"/>
              <a:gd name="connsiteX19" fmla="*/ 6620 w 10000"/>
              <a:gd name="connsiteY19" fmla="*/ 819 h 7946"/>
              <a:gd name="connsiteX20" fmla="*/ 6402 w 10000"/>
              <a:gd name="connsiteY20" fmla="*/ 837 h 7946"/>
              <a:gd name="connsiteX21" fmla="*/ 6184 w 10000"/>
              <a:gd name="connsiteY21" fmla="*/ 851 h 7946"/>
              <a:gd name="connsiteX22" fmla="*/ 5968 w 10000"/>
              <a:gd name="connsiteY22" fmla="*/ 865 h 7946"/>
              <a:gd name="connsiteX23" fmla="*/ 5755 w 10000"/>
              <a:gd name="connsiteY23" fmla="*/ 872 h 7946"/>
              <a:gd name="connsiteX24" fmla="*/ 5542 w 10000"/>
              <a:gd name="connsiteY24" fmla="*/ 879 h 7946"/>
              <a:gd name="connsiteX25" fmla="*/ 5332 w 10000"/>
              <a:gd name="connsiteY25" fmla="*/ 882 h 7946"/>
              <a:gd name="connsiteX26" fmla="*/ 5124 w 10000"/>
              <a:gd name="connsiteY26" fmla="*/ 879 h 7946"/>
              <a:gd name="connsiteX27" fmla="*/ 4918 w 10000"/>
              <a:gd name="connsiteY27" fmla="*/ 879 h 7946"/>
              <a:gd name="connsiteX28" fmla="*/ 4714 w 10000"/>
              <a:gd name="connsiteY28" fmla="*/ 872 h 7946"/>
              <a:gd name="connsiteX29" fmla="*/ 4514 w 10000"/>
              <a:gd name="connsiteY29" fmla="*/ 861 h 7946"/>
              <a:gd name="connsiteX30" fmla="*/ 4316 w 10000"/>
              <a:gd name="connsiteY30" fmla="*/ 851 h 7946"/>
              <a:gd name="connsiteX31" fmla="*/ 4122 w 10000"/>
              <a:gd name="connsiteY31" fmla="*/ 840 h 7946"/>
              <a:gd name="connsiteX32" fmla="*/ 3929 w 10000"/>
              <a:gd name="connsiteY32" fmla="*/ 823 h 7946"/>
              <a:gd name="connsiteX33" fmla="*/ 3739 w 10000"/>
              <a:gd name="connsiteY33" fmla="*/ 805 h 7946"/>
              <a:gd name="connsiteX34" fmla="*/ 3553 w 10000"/>
              <a:gd name="connsiteY34" fmla="*/ 788 h 7946"/>
              <a:gd name="connsiteX35" fmla="*/ 3190 w 10000"/>
              <a:gd name="connsiteY35" fmla="*/ 742 h 7946"/>
              <a:gd name="connsiteX36" fmla="*/ 2842 w 10000"/>
              <a:gd name="connsiteY36" fmla="*/ 693 h 7946"/>
              <a:gd name="connsiteX37" fmla="*/ 2508 w 10000"/>
              <a:gd name="connsiteY37" fmla="*/ 641 h 7946"/>
              <a:gd name="connsiteX38" fmla="*/ 2192 w 10000"/>
              <a:gd name="connsiteY38" fmla="*/ 585 h 7946"/>
              <a:gd name="connsiteX39" fmla="*/ 1890 w 10000"/>
              <a:gd name="connsiteY39" fmla="*/ 525 h 7946"/>
              <a:gd name="connsiteX40" fmla="*/ 1610 w 10000"/>
              <a:gd name="connsiteY40" fmla="*/ 462 h 7946"/>
              <a:gd name="connsiteX41" fmla="*/ 1347 w 10000"/>
              <a:gd name="connsiteY41" fmla="*/ 399 h 7946"/>
              <a:gd name="connsiteX42" fmla="*/ 1105 w 10000"/>
              <a:gd name="connsiteY42" fmla="*/ 336 h 7946"/>
              <a:gd name="connsiteX43" fmla="*/ 883 w 10000"/>
              <a:gd name="connsiteY43" fmla="*/ 277 h 7946"/>
              <a:gd name="connsiteX44" fmla="*/ 686 w 10000"/>
              <a:gd name="connsiteY44" fmla="*/ 221 h 7946"/>
              <a:gd name="connsiteX45" fmla="*/ 508 w 10000"/>
              <a:gd name="connsiteY45" fmla="*/ 168 h 7946"/>
              <a:gd name="connsiteX46" fmla="*/ 358 w 10000"/>
              <a:gd name="connsiteY46" fmla="*/ 123 h 7946"/>
              <a:gd name="connsiteX47" fmla="*/ 232 w 10000"/>
              <a:gd name="connsiteY47" fmla="*/ 81 h 7946"/>
              <a:gd name="connsiteX48" fmla="*/ 59 w 10000"/>
              <a:gd name="connsiteY48" fmla="*/ 21 h 7946"/>
              <a:gd name="connsiteX49" fmla="*/ 0 w 10000"/>
              <a:gd name="connsiteY49" fmla="*/ 0 h 7946"/>
              <a:gd name="connsiteX50" fmla="*/ 0 w 10000"/>
              <a:gd name="connsiteY50" fmla="*/ 0 h 7946"/>
              <a:gd name="connsiteX0" fmla="*/ 0 w 10000"/>
              <a:gd name="connsiteY0" fmla="*/ 0 h 10000"/>
              <a:gd name="connsiteX1" fmla="*/ 0 w 10000"/>
              <a:gd name="connsiteY1" fmla="*/ 7371 h 10000"/>
              <a:gd name="connsiteX2" fmla="*/ 10000 w 10000"/>
              <a:gd name="connsiteY2" fmla="*/ 10000 h 10000"/>
              <a:gd name="connsiteX3" fmla="*/ 10000 w 10000"/>
              <a:gd name="connsiteY3" fmla="*/ 5 h 10000"/>
              <a:gd name="connsiteX4" fmla="*/ 10000 w 10000"/>
              <a:gd name="connsiteY4" fmla="*/ 5 h 10000"/>
              <a:gd name="connsiteX5" fmla="*/ 9773 w 10000"/>
              <a:gd name="connsiteY5" fmla="*/ 115 h 10000"/>
              <a:gd name="connsiteX6" fmla="*/ 9547 w 10000"/>
              <a:gd name="connsiteY6" fmla="*/ 220 h 10000"/>
              <a:gd name="connsiteX7" fmla="*/ 9320 w 10000"/>
              <a:gd name="connsiteY7" fmla="*/ 322 h 10000"/>
              <a:gd name="connsiteX8" fmla="*/ 9092 w 10000"/>
              <a:gd name="connsiteY8" fmla="*/ 410 h 10000"/>
              <a:gd name="connsiteX9" fmla="*/ 8865 w 10000"/>
              <a:gd name="connsiteY9" fmla="*/ 498 h 10000"/>
              <a:gd name="connsiteX10" fmla="*/ 8637 w 10000"/>
              <a:gd name="connsiteY10" fmla="*/ 581 h 10000"/>
              <a:gd name="connsiteX11" fmla="*/ 8412 w 10000"/>
              <a:gd name="connsiteY11" fmla="*/ 652 h 10000"/>
              <a:gd name="connsiteX12" fmla="*/ 8184 w 10000"/>
              <a:gd name="connsiteY12" fmla="*/ 719 h 10000"/>
              <a:gd name="connsiteX13" fmla="*/ 7957 w 10000"/>
              <a:gd name="connsiteY13" fmla="*/ 780 h 10000"/>
              <a:gd name="connsiteX14" fmla="*/ 7734 w 10000"/>
              <a:gd name="connsiteY14" fmla="*/ 833 h 10000"/>
              <a:gd name="connsiteX15" fmla="*/ 7508 w 10000"/>
              <a:gd name="connsiteY15" fmla="*/ 886 h 10000"/>
              <a:gd name="connsiteX16" fmla="*/ 7285 w 10000"/>
              <a:gd name="connsiteY16" fmla="*/ 930 h 10000"/>
              <a:gd name="connsiteX17" fmla="*/ 7062 w 10000"/>
              <a:gd name="connsiteY17" fmla="*/ 965 h 10000"/>
              <a:gd name="connsiteX18" fmla="*/ 6840 w 10000"/>
              <a:gd name="connsiteY18" fmla="*/ 1001 h 10000"/>
              <a:gd name="connsiteX19" fmla="*/ 6620 w 10000"/>
              <a:gd name="connsiteY19" fmla="*/ 1031 h 10000"/>
              <a:gd name="connsiteX20" fmla="*/ 6402 w 10000"/>
              <a:gd name="connsiteY20" fmla="*/ 1053 h 10000"/>
              <a:gd name="connsiteX21" fmla="*/ 6184 w 10000"/>
              <a:gd name="connsiteY21" fmla="*/ 1071 h 10000"/>
              <a:gd name="connsiteX22" fmla="*/ 5968 w 10000"/>
              <a:gd name="connsiteY22" fmla="*/ 1089 h 10000"/>
              <a:gd name="connsiteX23" fmla="*/ 5755 w 10000"/>
              <a:gd name="connsiteY23" fmla="*/ 1097 h 10000"/>
              <a:gd name="connsiteX24" fmla="*/ 5542 w 10000"/>
              <a:gd name="connsiteY24" fmla="*/ 1106 h 10000"/>
              <a:gd name="connsiteX25" fmla="*/ 5332 w 10000"/>
              <a:gd name="connsiteY25" fmla="*/ 1110 h 10000"/>
              <a:gd name="connsiteX26" fmla="*/ 5124 w 10000"/>
              <a:gd name="connsiteY26" fmla="*/ 1106 h 10000"/>
              <a:gd name="connsiteX27" fmla="*/ 4918 w 10000"/>
              <a:gd name="connsiteY27" fmla="*/ 1106 h 10000"/>
              <a:gd name="connsiteX28" fmla="*/ 4714 w 10000"/>
              <a:gd name="connsiteY28" fmla="*/ 1097 h 10000"/>
              <a:gd name="connsiteX29" fmla="*/ 4514 w 10000"/>
              <a:gd name="connsiteY29" fmla="*/ 1084 h 10000"/>
              <a:gd name="connsiteX30" fmla="*/ 4316 w 10000"/>
              <a:gd name="connsiteY30" fmla="*/ 1071 h 10000"/>
              <a:gd name="connsiteX31" fmla="*/ 4122 w 10000"/>
              <a:gd name="connsiteY31" fmla="*/ 1057 h 10000"/>
              <a:gd name="connsiteX32" fmla="*/ 3929 w 10000"/>
              <a:gd name="connsiteY32" fmla="*/ 1036 h 10000"/>
              <a:gd name="connsiteX33" fmla="*/ 3739 w 10000"/>
              <a:gd name="connsiteY33" fmla="*/ 1013 h 10000"/>
              <a:gd name="connsiteX34" fmla="*/ 3553 w 10000"/>
              <a:gd name="connsiteY34" fmla="*/ 992 h 10000"/>
              <a:gd name="connsiteX35" fmla="*/ 3190 w 10000"/>
              <a:gd name="connsiteY35" fmla="*/ 934 h 10000"/>
              <a:gd name="connsiteX36" fmla="*/ 2842 w 10000"/>
              <a:gd name="connsiteY36" fmla="*/ 872 h 10000"/>
              <a:gd name="connsiteX37" fmla="*/ 2508 w 10000"/>
              <a:gd name="connsiteY37" fmla="*/ 807 h 10000"/>
              <a:gd name="connsiteX38" fmla="*/ 2192 w 10000"/>
              <a:gd name="connsiteY38" fmla="*/ 736 h 10000"/>
              <a:gd name="connsiteX39" fmla="*/ 1890 w 10000"/>
              <a:gd name="connsiteY39" fmla="*/ 661 h 10000"/>
              <a:gd name="connsiteX40" fmla="*/ 1610 w 10000"/>
              <a:gd name="connsiteY40" fmla="*/ 581 h 10000"/>
              <a:gd name="connsiteX41" fmla="*/ 1347 w 10000"/>
              <a:gd name="connsiteY41" fmla="*/ 502 h 10000"/>
              <a:gd name="connsiteX42" fmla="*/ 1105 w 10000"/>
              <a:gd name="connsiteY42" fmla="*/ 423 h 10000"/>
              <a:gd name="connsiteX43" fmla="*/ 883 w 10000"/>
              <a:gd name="connsiteY43" fmla="*/ 349 h 10000"/>
              <a:gd name="connsiteX44" fmla="*/ 686 w 10000"/>
              <a:gd name="connsiteY44" fmla="*/ 278 h 10000"/>
              <a:gd name="connsiteX45" fmla="*/ 508 w 10000"/>
              <a:gd name="connsiteY45" fmla="*/ 211 h 10000"/>
              <a:gd name="connsiteX46" fmla="*/ 358 w 10000"/>
              <a:gd name="connsiteY46" fmla="*/ 155 h 10000"/>
              <a:gd name="connsiteX47" fmla="*/ 232 w 10000"/>
              <a:gd name="connsiteY47" fmla="*/ 102 h 10000"/>
              <a:gd name="connsiteX48" fmla="*/ 59 w 10000"/>
              <a:gd name="connsiteY48" fmla="*/ 26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7372"/>
              <a:gd name="connsiteX1" fmla="*/ 0 w 10000"/>
              <a:gd name="connsiteY1" fmla="*/ 7371 h 7372"/>
              <a:gd name="connsiteX2" fmla="*/ 10000 w 10000"/>
              <a:gd name="connsiteY2" fmla="*/ 7372 h 7372"/>
              <a:gd name="connsiteX3" fmla="*/ 10000 w 10000"/>
              <a:gd name="connsiteY3" fmla="*/ 5 h 7372"/>
              <a:gd name="connsiteX4" fmla="*/ 10000 w 10000"/>
              <a:gd name="connsiteY4" fmla="*/ 5 h 7372"/>
              <a:gd name="connsiteX5" fmla="*/ 9773 w 10000"/>
              <a:gd name="connsiteY5" fmla="*/ 115 h 7372"/>
              <a:gd name="connsiteX6" fmla="*/ 9547 w 10000"/>
              <a:gd name="connsiteY6" fmla="*/ 220 h 7372"/>
              <a:gd name="connsiteX7" fmla="*/ 9320 w 10000"/>
              <a:gd name="connsiteY7" fmla="*/ 322 h 7372"/>
              <a:gd name="connsiteX8" fmla="*/ 9092 w 10000"/>
              <a:gd name="connsiteY8" fmla="*/ 410 h 7372"/>
              <a:gd name="connsiteX9" fmla="*/ 8865 w 10000"/>
              <a:gd name="connsiteY9" fmla="*/ 498 h 7372"/>
              <a:gd name="connsiteX10" fmla="*/ 8637 w 10000"/>
              <a:gd name="connsiteY10" fmla="*/ 581 h 7372"/>
              <a:gd name="connsiteX11" fmla="*/ 8412 w 10000"/>
              <a:gd name="connsiteY11" fmla="*/ 652 h 7372"/>
              <a:gd name="connsiteX12" fmla="*/ 8184 w 10000"/>
              <a:gd name="connsiteY12" fmla="*/ 719 h 7372"/>
              <a:gd name="connsiteX13" fmla="*/ 7957 w 10000"/>
              <a:gd name="connsiteY13" fmla="*/ 780 h 7372"/>
              <a:gd name="connsiteX14" fmla="*/ 7734 w 10000"/>
              <a:gd name="connsiteY14" fmla="*/ 833 h 7372"/>
              <a:gd name="connsiteX15" fmla="*/ 7508 w 10000"/>
              <a:gd name="connsiteY15" fmla="*/ 886 h 7372"/>
              <a:gd name="connsiteX16" fmla="*/ 7285 w 10000"/>
              <a:gd name="connsiteY16" fmla="*/ 930 h 7372"/>
              <a:gd name="connsiteX17" fmla="*/ 7062 w 10000"/>
              <a:gd name="connsiteY17" fmla="*/ 965 h 7372"/>
              <a:gd name="connsiteX18" fmla="*/ 6840 w 10000"/>
              <a:gd name="connsiteY18" fmla="*/ 1001 h 7372"/>
              <a:gd name="connsiteX19" fmla="*/ 6620 w 10000"/>
              <a:gd name="connsiteY19" fmla="*/ 1031 h 7372"/>
              <a:gd name="connsiteX20" fmla="*/ 6402 w 10000"/>
              <a:gd name="connsiteY20" fmla="*/ 1053 h 7372"/>
              <a:gd name="connsiteX21" fmla="*/ 6184 w 10000"/>
              <a:gd name="connsiteY21" fmla="*/ 1071 h 7372"/>
              <a:gd name="connsiteX22" fmla="*/ 5968 w 10000"/>
              <a:gd name="connsiteY22" fmla="*/ 1089 h 7372"/>
              <a:gd name="connsiteX23" fmla="*/ 5755 w 10000"/>
              <a:gd name="connsiteY23" fmla="*/ 1097 h 7372"/>
              <a:gd name="connsiteX24" fmla="*/ 5542 w 10000"/>
              <a:gd name="connsiteY24" fmla="*/ 1106 h 7372"/>
              <a:gd name="connsiteX25" fmla="*/ 5332 w 10000"/>
              <a:gd name="connsiteY25" fmla="*/ 1110 h 7372"/>
              <a:gd name="connsiteX26" fmla="*/ 5124 w 10000"/>
              <a:gd name="connsiteY26" fmla="*/ 1106 h 7372"/>
              <a:gd name="connsiteX27" fmla="*/ 4918 w 10000"/>
              <a:gd name="connsiteY27" fmla="*/ 1106 h 7372"/>
              <a:gd name="connsiteX28" fmla="*/ 4714 w 10000"/>
              <a:gd name="connsiteY28" fmla="*/ 1097 h 7372"/>
              <a:gd name="connsiteX29" fmla="*/ 4514 w 10000"/>
              <a:gd name="connsiteY29" fmla="*/ 1084 h 7372"/>
              <a:gd name="connsiteX30" fmla="*/ 4316 w 10000"/>
              <a:gd name="connsiteY30" fmla="*/ 1071 h 7372"/>
              <a:gd name="connsiteX31" fmla="*/ 4122 w 10000"/>
              <a:gd name="connsiteY31" fmla="*/ 1057 h 7372"/>
              <a:gd name="connsiteX32" fmla="*/ 3929 w 10000"/>
              <a:gd name="connsiteY32" fmla="*/ 1036 h 7372"/>
              <a:gd name="connsiteX33" fmla="*/ 3739 w 10000"/>
              <a:gd name="connsiteY33" fmla="*/ 1013 h 7372"/>
              <a:gd name="connsiteX34" fmla="*/ 3553 w 10000"/>
              <a:gd name="connsiteY34" fmla="*/ 992 h 7372"/>
              <a:gd name="connsiteX35" fmla="*/ 3190 w 10000"/>
              <a:gd name="connsiteY35" fmla="*/ 934 h 7372"/>
              <a:gd name="connsiteX36" fmla="*/ 2842 w 10000"/>
              <a:gd name="connsiteY36" fmla="*/ 872 h 7372"/>
              <a:gd name="connsiteX37" fmla="*/ 2508 w 10000"/>
              <a:gd name="connsiteY37" fmla="*/ 807 h 7372"/>
              <a:gd name="connsiteX38" fmla="*/ 2192 w 10000"/>
              <a:gd name="connsiteY38" fmla="*/ 736 h 7372"/>
              <a:gd name="connsiteX39" fmla="*/ 1890 w 10000"/>
              <a:gd name="connsiteY39" fmla="*/ 661 h 7372"/>
              <a:gd name="connsiteX40" fmla="*/ 1610 w 10000"/>
              <a:gd name="connsiteY40" fmla="*/ 581 h 7372"/>
              <a:gd name="connsiteX41" fmla="*/ 1347 w 10000"/>
              <a:gd name="connsiteY41" fmla="*/ 502 h 7372"/>
              <a:gd name="connsiteX42" fmla="*/ 1105 w 10000"/>
              <a:gd name="connsiteY42" fmla="*/ 423 h 7372"/>
              <a:gd name="connsiteX43" fmla="*/ 883 w 10000"/>
              <a:gd name="connsiteY43" fmla="*/ 349 h 7372"/>
              <a:gd name="connsiteX44" fmla="*/ 686 w 10000"/>
              <a:gd name="connsiteY44" fmla="*/ 278 h 7372"/>
              <a:gd name="connsiteX45" fmla="*/ 508 w 10000"/>
              <a:gd name="connsiteY45" fmla="*/ 211 h 7372"/>
              <a:gd name="connsiteX46" fmla="*/ 358 w 10000"/>
              <a:gd name="connsiteY46" fmla="*/ 155 h 7372"/>
              <a:gd name="connsiteX47" fmla="*/ 232 w 10000"/>
              <a:gd name="connsiteY47" fmla="*/ 102 h 7372"/>
              <a:gd name="connsiteX48" fmla="*/ 59 w 10000"/>
              <a:gd name="connsiteY48" fmla="*/ 26 h 7372"/>
              <a:gd name="connsiteX49" fmla="*/ 0 w 10000"/>
              <a:gd name="connsiteY49" fmla="*/ 0 h 7372"/>
              <a:gd name="connsiteX50" fmla="*/ 0 w 10000"/>
              <a:gd name="connsiteY50" fmla="*/ 0 h 7372"/>
              <a:gd name="connsiteX0" fmla="*/ 0 w 10000"/>
              <a:gd name="connsiteY0" fmla="*/ 0 h 10000"/>
              <a:gd name="connsiteX1" fmla="*/ 0 w 10000"/>
              <a:gd name="connsiteY1" fmla="*/ 7970 h 10000"/>
              <a:gd name="connsiteX2" fmla="*/ 10000 w 10000"/>
              <a:gd name="connsiteY2" fmla="*/ 10000 h 10000"/>
              <a:gd name="connsiteX3" fmla="*/ 10000 w 10000"/>
              <a:gd name="connsiteY3" fmla="*/ 7 h 10000"/>
              <a:gd name="connsiteX4" fmla="*/ 10000 w 10000"/>
              <a:gd name="connsiteY4" fmla="*/ 7 h 10000"/>
              <a:gd name="connsiteX5" fmla="*/ 9773 w 10000"/>
              <a:gd name="connsiteY5" fmla="*/ 156 h 10000"/>
              <a:gd name="connsiteX6" fmla="*/ 9547 w 10000"/>
              <a:gd name="connsiteY6" fmla="*/ 298 h 10000"/>
              <a:gd name="connsiteX7" fmla="*/ 9320 w 10000"/>
              <a:gd name="connsiteY7" fmla="*/ 437 h 10000"/>
              <a:gd name="connsiteX8" fmla="*/ 9092 w 10000"/>
              <a:gd name="connsiteY8" fmla="*/ 556 h 10000"/>
              <a:gd name="connsiteX9" fmla="*/ 8865 w 10000"/>
              <a:gd name="connsiteY9" fmla="*/ 676 h 10000"/>
              <a:gd name="connsiteX10" fmla="*/ 8637 w 10000"/>
              <a:gd name="connsiteY10" fmla="*/ 788 h 10000"/>
              <a:gd name="connsiteX11" fmla="*/ 8412 w 10000"/>
              <a:gd name="connsiteY11" fmla="*/ 884 h 10000"/>
              <a:gd name="connsiteX12" fmla="*/ 8184 w 10000"/>
              <a:gd name="connsiteY12" fmla="*/ 975 h 10000"/>
              <a:gd name="connsiteX13" fmla="*/ 7957 w 10000"/>
              <a:gd name="connsiteY13" fmla="*/ 1058 h 10000"/>
              <a:gd name="connsiteX14" fmla="*/ 7734 w 10000"/>
              <a:gd name="connsiteY14" fmla="*/ 1130 h 10000"/>
              <a:gd name="connsiteX15" fmla="*/ 7508 w 10000"/>
              <a:gd name="connsiteY15" fmla="*/ 1202 h 10000"/>
              <a:gd name="connsiteX16" fmla="*/ 7285 w 10000"/>
              <a:gd name="connsiteY16" fmla="*/ 1262 h 10000"/>
              <a:gd name="connsiteX17" fmla="*/ 7062 w 10000"/>
              <a:gd name="connsiteY17" fmla="*/ 1309 h 10000"/>
              <a:gd name="connsiteX18" fmla="*/ 6840 w 10000"/>
              <a:gd name="connsiteY18" fmla="*/ 1358 h 10000"/>
              <a:gd name="connsiteX19" fmla="*/ 6620 w 10000"/>
              <a:gd name="connsiteY19" fmla="*/ 1399 h 10000"/>
              <a:gd name="connsiteX20" fmla="*/ 6402 w 10000"/>
              <a:gd name="connsiteY20" fmla="*/ 1428 h 10000"/>
              <a:gd name="connsiteX21" fmla="*/ 6184 w 10000"/>
              <a:gd name="connsiteY21" fmla="*/ 1453 h 10000"/>
              <a:gd name="connsiteX22" fmla="*/ 5968 w 10000"/>
              <a:gd name="connsiteY22" fmla="*/ 1477 h 10000"/>
              <a:gd name="connsiteX23" fmla="*/ 5755 w 10000"/>
              <a:gd name="connsiteY23" fmla="*/ 1488 h 10000"/>
              <a:gd name="connsiteX24" fmla="*/ 5542 w 10000"/>
              <a:gd name="connsiteY24" fmla="*/ 1500 h 10000"/>
              <a:gd name="connsiteX25" fmla="*/ 5332 w 10000"/>
              <a:gd name="connsiteY25" fmla="*/ 1506 h 10000"/>
              <a:gd name="connsiteX26" fmla="*/ 5124 w 10000"/>
              <a:gd name="connsiteY26" fmla="*/ 1500 h 10000"/>
              <a:gd name="connsiteX27" fmla="*/ 4918 w 10000"/>
              <a:gd name="connsiteY27" fmla="*/ 1500 h 10000"/>
              <a:gd name="connsiteX28" fmla="*/ 4714 w 10000"/>
              <a:gd name="connsiteY28" fmla="*/ 1488 h 10000"/>
              <a:gd name="connsiteX29" fmla="*/ 4514 w 10000"/>
              <a:gd name="connsiteY29" fmla="*/ 1470 h 10000"/>
              <a:gd name="connsiteX30" fmla="*/ 4316 w 10000"/>
              <a:gd name="connsiteY30" fmla="*/ 1453 h 10000"/>
              <a:gd name="connsiteX31" fmla="*/ 4122 w 10000"/>
              <a:gd name="connsiteY31" fmla="*/ 1434 h 10000"/>
              <a:gd name="connsiteX32" fmla="*/ 3929 w 10000"/>
              <a:gd name="connsiteY32" fmla="*/ 1405 h 10000"/>
              <a:gd name="connsiteX33" fmla="*/ 3739 w 10000"/>
              <a:gd name="connsiteY33" fmla="*/ 1374 h 10000"/>
              <a:gd name="connsiteX34" fmla="*/ 3553 w 10000"/>
              <a:gd name="connsiteY34" fmla="*/ 1346 h 10000"/>
              <a:gd name="connsiteX35" fmla="*/ 3190 w 10000"/>
              <a:gd name="connsiteY35" fmla="*/ 1267 h 10000"/>
              <a:gd name="connsiteX36" fmla="*/ 2842 w 10000"/>
              <a:gd name="connsiteY36" fmla="*/ 1183 h 10000"/>
              <a:gd name="connsiteX37" fmla="*/ 2508 w 10000"/>
              <a:gd name="connsiteY37" fmla="*/ 1095 h 10000"/>
              <a:gd name="connsiteX38" fmla="*/ 2192 w 10000"/>
              <a:gd name="connsiteY38" fmla="*/ 998 h 10000"/>
              <a:gd name="connsiteX39" fmla="*/ 1890 w 10000"/>
              <a:gd name="connsiteY39" fmla="*/ 897 h 10000"/>
              <a:gd name="connsiteX40" fmla="*/ 1610 w 10000"/>
              <a:gd name="connsiteY40" fmla="*/ 788 h 10000"/>
              <a:gd name="connsiteX41" fmla="*/ 1347 w 10000"/>
              <a:gd name="connsiteY41" fmla="*/ 681 h 10000"/>
              <a:gd name="connsiteX42" fmla="*/ 1105 w 10000"/>
              <a:gd name="connsiteY42" fmla="*/ 574 h 10000"/>
              <a:gd name="connsiteX43" fmla="*/ 883 w 10000"/>
              <a:gd name="connsiteY43" fmla="*/ 473 h 10000"/>
              <a:gd name="connsiteX44" fmla="*/ 686 w 10000"/>
              <a:gd name="connsiteY44" fmla="*/ 377 h 10000"/>
              <a:gd name="connsiteX45" fmla="*/ 508 w 10000"/>
              <a:gd name="connsiteY45" fmla="*/ 286 h 10000"/>
              <a:gd name="connsiteX46" fmla="*/ 358 w 10000"/>
              <a:gd name="connsiteY46" fmla="*/ 210 h 10000"/>
              <a:gd name="connsiteX47" fmla="*/ 232 w 10000"/>
              <a:gd name="connsiteY47" fmla="*/ 138 h 10000"/>
              <a:gd name="connsiteX48" fmla="*/ 59 w 10000"/>
              <a:gd name="connsiteY48" fmla="*/ 35 h 10000"/>
              <a:gd name="connsiteX49" fmla="*/ 0 w 10000"/>
              <a:gd name="connsiteY49" fmla="*/ 0 h 10000"/>
              <a:gd name="connsiteX50" fmla="*/ 0 w 10000"/>
              <a:gd name="connsiteY50" fmla="*/ 0 h 10000"/>
              <a:gd name="connsiteX0" fmla="*/ 0 w 10000"/>
              <a:gd name="connsiteY0" fmla="*/ 0 h 8000"/>
              <a:gd name="connsiteX1" fmla="*/ 0 w 10000"/>
              <a:gd name="connsiteY1" fmla="*/ 7970 h 8000"/>
              <a:gd name="connsiteX2" fmla="*/ 10000 w 10000"/>
              <a:gd name="connsiteY2" fmla="*/ 8000 h 8000"/>
              <a:gd name="connsiteX3" fmla="*/ 10000 w 10000"/>
              <a:gd name="connsiteY3" fmla="*/ 7 h 8000"/>
              <a:gd name="connsiteX4" fmla="*/ 10000 w 10000"/>
              <a:gd name="connsiteY4" fmla="*/ 7 h 8000"/>
              <a:gd name="connsiteX5" fmla="*/ 9773 w 10000"/>
              <a:gd name="connsiteY5" fmla="*/ 156 h 8000"/>
              <a:gd name="connsiteX6" fmla="*/ 9547 w 10000"/>
              <a:gd name="connsiteY6" fmla="*/ 298 h 8000"/>
              <a:gd name="connsiteX7" fmla="*/ 9320 w 10000"/>
              <a:gd name="connsiteY7" fmla="*/ 437 h 8000"/>
              <a:gd name="connsiteX8" fmla="*/ 9092 w 10000"/>
              <a:gd name="connsiteY8" fmla="*/ 556 h 8000"/>
              <a:gd name="connsiteX9" fmla="*/ 8865 w 10000"/>
              <a:gd name="connsiteY9" fmla="*/ 676 h 8000"/>
              <a:gd name="connsiteX10" fmla="*/ 8637 w 10000"/>
              <a:gd name="connsiteY10" fmla="*/ 788 h 8000"/>
              <a:gd name="connsiteX11" fmla="*/ 8412 w 10000"/>
              <a:gd name="connsiteY11" fmla="*/ 884 h 8000"/>
              <a:gd name="connsiteX12" fmla="*/ 8184 w 10000"/>
              <a:gd name="connsiteY12" fmla="*/ 975 h 8000"/>
              <a:gd name="connsiteX13" fmla="*/ 7957 w 10000"/>
              <a:gd name="connsiteY13" fmla="*/ 1058 h 8000"/>
              <a:gd name="connsiteX14" fmla="*/ 7734 w 10000"/>
              <a:gd name="connsiteY14" fmla="*/ 1130 h 8000"/>
              <a:gd name="connsiteX15" fmla="*/ 7508 w 10000"/>
              <a:gd name="connsiteY15" fmla="*/ 1202 h 8000"/>
              <a:gd name="connsiteX16" fmla="*/ 7285 w 10000"/>
              <a:gd name="connsiteY16" fmla="*/ 1262 h 8000"/>
              <a:gd name="connsiteX17" fmla="*/ 7062 w 10000"/>
              <a:gd name="connsiteY17" fmla="*/ 1309 h 8000"/>
              <a:gd name="connsiteX18" fmla="*/ 6840 w 10000"/>
              <a:gd name="connsiteY18" fmla="*/ 1358 h 8000"/>
              <a:gd name="connsiteX19" fmla="*/ 6620 w 10000"/>
              <a:gd name="connsiteY19" fmla="*/ 1399 h 8000"/>
              <a:gd name="connsiteX20" fmla="*/ 6402 w 10000"/>
              <a:gd name="connsiteY20" fmla="*/ 1428 h 8000"/>
              <a:gd name="connsiteX21" fmla="*/ 6184 w 10000"/>
              <a:gd name="connsiteY21" fmla="*/ 1453 h 8000"/>
              <a:gd name="connsiteX22" fmla="*/ 5968 w 10000"/>
              <a:gd name="connsiteY22" fmla="*/ 1477 h 8000"/>
              <a:gd name="connsiteX23" fmla="*/ 5755 w 10000"/>
              <a:gd name="connsiteY23" fmla="*/ 1488 h 8000"/>
              <a:gd name="connsiteX24" fmla="*/ 5542 w 10000"/>
              <a:gd name="connsiteY24" fmla="*/ 1500 h 8000"/>
              <a:gd name="connsiteX25" fmla="*/ 5332 w 10000"/>
              <a:gd name="connsiteY25" fmla="*/ 1506 h 8000"/>
              <a:gd name="connsiteX26" fmla="*/ 5124 w 10000"/>
              <a:gd name="connsiteY26" fmla="*/ 1500 h 8000"/>
              <a:gd name="connsiteX27" fmla="*/ 4918 w 10000"/>
              <a:gd name="connsiteY27" fmla="*/ 1500 h 8000"/>
              <a:gd name="connsiteX28" fmla="*/ 4714 w 10000"/>
              <a:gd name="connsiteY28" fmla="*/ 1488 h 8000"/>
              <a:gd name="connsiteX29" fmla="*/ 4514 w 10000"/>
              <a:gd name="connsiteY29" fmla="*/ 1470 h 8000"/>
              <a:gd name="connsiteX30" fmla="*/ 4316 w 10000"/>
              <a:gd name="connsiteY30" fmla="*/ 1453 h 8000"/>
              <a:gd name="connsiteX31" fmla="*/ 4122 w 10000"/>
              <a:gd name="connsiteY31" fmla="*/ 1434 h 8000"/>
              <a:gd name="connsiteX32" fmla="*/ 3929 w 10000"/>
              <a:gd name="connsiteY32" fmla="*/ 1405 h 8000"/>
              <a:gd name="connsiteX33" fmla="*/ 3739 w 10000"/>
              <a:gd name="connsiteY33" fmla="*/ 1374 h 8000"/>
              <a:gd name="connsiteX34" fmla="*/ 3553 w 10000"/>
              <a:gd name="connsiteY34" fmla="*/ 1346 h 8000"/>
              <a:gd name="connsiteX35" fmla="*/ 3190 w 10000"/>
              <a:gd name="connsiteY35" fmla="*/ 1267 h 8000"/>
              <a:gd name="connsiteX36" fmla="*/ 2842 w 10000"/>
              <a:gd name="connsiteY36" fmla="*/ 1183 h 8000"/>
              <a:gd name="connsiteX37" fmla="*/ 2508 w 10000"/>
              <a:gd name="connsiteY37" fmla="*/ 1095 h 8000"/>
              <a:gd name="connsiteX38" fmla="*/ 2192 w 10000"/>
              <a:gd name="connsiteY38" fmla="*/ 998 h 8000"/>
              <a:gd name="connsiteX39" fmla="*/ 1890 w 10000"/>
              <a:gd name="connsiteY39" fmla="*/ 897 h 8000"/>
              <a:gd name="connsiteX40" fmla="*/ 1610 w 10000"/>
              <a:gd name="connsiteY40" fmla="*/ 788 h 8000"/>
              <a:gd name="connsiteX41" fmla="*/ 1347 w 10000"/>
              <a:gd name="connsiteY41" fmla="*/ 681 h 8000"/>
              <a:gd name="connsiteX42" fmla="*/ 1105 w 10000"/>
              <a:gd name="connsiteY42" fmla="*/ 574 h 8000"/>
              <a:gd name="connsiteX43" fmla="*/ 883 w 10000"/>
              <a:gd name="connsiteY43" fmla="*/ 473 h 8000"/>
              <a:gd name="connsiteX44" fmla="*/ 686 w 10000"/>
              <a:gd name="connsiteY44" fmla="*/ 377 h 8000"/>
              <a:gd name="connsiteX45" fmla="*/ 508 w 10000"/>
              <a:gd name="connsiteY45" fmla="*/ 286 h 8000"/>
              <a:gd name="connsiteX46" fmla="*/ 358 w 10000"/>
              <a:gd name="connsiteY46" fmla="*/ 210 h 8000"/>
              <a:gd name="connsiteX47" fmla="*/ 232 w 10000"/>
              <a:gd name="connsiteY47" fmla="*/ 138 h 8000"/>
              <a:gd name="connsiteX48" fmla="*/ 59 w 10000"/>
              <a:gd name="connsiteY48" fmla="*/ 35 h 8000"/>
              <a:gd name="connsiteX49" fmla="*/ 0 w 10000"/>
              <a:gd name="connsiteY49" fmla="*/ 0 h 8000"/>
              <a:gd name="connsiteX50" fmla="*/ 0 w 10000"/>
              <a:gd name="connsiteY50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47870" y="1143000"/>
            <a:ext cx="3200400" cy="4572000"/>
          </a:xfrm>
          <a:prstGeom prst="roundRect">
            <a:avLst>
              <a:gd name="adj" fmla="val 1858"/>
            </a:avLst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5922489">
            <a:off x="4203594" y="1826078"/>
            <a:ext cx="3299407" cy="440924"/>
          </a:xfrm>
          <a:custGeom>
            <a:avLst/>
            <a:gdLst>
              <a:gd name="T0" fmla="*/ 0 w 7104"/>
              <a:gd name="T1" fmla="*/ 0 h 2856"/>
              <a:gd name="T2" fmla="*/ 0 w 7104"/>
              <a:gd name="T3" fmla="*/ 2856 h 2856"/>
              <a:gd name="T4" fmla="*/ 7104 w 7104"/>
              <a:gd name="T5" fmla="*/ 2856 h 2856"/>
              <a:gd name="T6" fmla="*/ 7104 w 7104"/>
              <a:gd name="T7" fmla="*/ 1 h 2856"/>
              <a:gd name="T8" fmla="*/ 7104 w 7104"/>
              <a:gd name="T9" fmla="*/ 1 h 2856"/>
              <a:gd name="T10" fmla="*/ 6943 w 7104"/>
              <a:gd name="T11" fmla="*/ 26 h 2856"/>
              <a:gd name="T12" fmla="*/ 6782 w 7104"/>
              <a:gd name="T13" fmla="*/ 50 h 2856"/>
              <a:gd name="T14" fmla="*/ 6621 w 7104"/>
              <a:gd name="T15" fmla="*/ 73 h 2856"/>
              <a:gd name="T16" fmla="*/ 6459 w 7104"/>
              <a:gd name="T17" fmla="*/ 93 h 2856"/>
              <a:gd name="T18" fmla="*/ 6298 w 7104"/>
              <a:gd name="T19" fmla="*/ 113 h 2856"/>
              <a:gd name="T20" fmla="*/ 6136 w 7104"/>
              <a:gd name="T21" fmla="*/ 132 h 2856"/>
              <a:gd name="T22" fmla="*/ 5976 w 7104"/>
              <a:gd name="T23" fmla="*/ 148 h 2856"/>
              <a:gd name="T24" fmla="*/ 5814 w 7104"/>
              <a:gd name="T25" fmla="*/ 163 h 2856"/>
              <a:gd name="T26" fmla="*/ 5653 w 7104"/>
              <a:gd name="T27" fmla="*/ 177 h 2856"/>
              <a:gd name="T28" fmla="*/ 5494 w 7104"/>
              <a:gd name="T29" fmla="*/ 189 h 2856"/>
              <a:gd name="T30" fmla="*/ 5334 w 7104"/>
              <a:gd name="T31" fmla="*/ 201 h 2856"/>
              <a:gd name="T32" fmla="*/ 5175 w 7104"/>
              <a:gd name="T33" fmla="*/ 211 h 2856"/>
              <a:gd name="T34" fmla="*/ 5017 w 7104"/>
              <a:gd name="T35" fmla="*/ 219 h 2856"/>
              <a:gd name="T36" fmla="*/ 4859 w 7104"/>
              <a:gd name="T37" fmla="*/ 227 h 2856"/>
              <a:gd name="T38" fmla="*/ 4703 w 7104"/>
              <a:gd name="T39" fmla="*/ 234 h 2856"/>
              <a:gd name="T40" fmla="*/ 4548 w 7104"/>
              <a:gd name="T41" fmla="*/ 239 h 2856"/>
              <a:gd name="T42" fmla="*/ 4393 w 7104"/>
              <a:gd name="T43" fmla="*/ 243 h 2856"/>
              <a:gd name="T44" fmla="*/ 4240 w 7104"/>
              <a:gd name="T45" fmla="*/ 247 h 2856"/>
              <a:gd name="T46" fmla="*/ 4088 w 7104"/>
              <a:gd name="T47" fmla="*/ 249 h 2856"/>
              <a:gd name="T48" fmla="*/ 3937 w 7104"/>
              <a:gd name="T49" fmla="*/ 251 h 2856"/>
              <a:gd name="T50" fmla="*/ 3788 w 7104"/>
              <a:gd name="T51" fmla="*/ 252 h 2856"/>
              <a:gd name="T52" fmla="*/ 3640 w 7104"/>
              <a:gd name="T53" fmla="*/ 251 h 2856"/>
              <a:gd name="T54" fmla="*/ 3494 w 7104"/>
              <a:gd name="T55" fmla="*/ 251 h 2856"/>
              <a:gd name="T56" fmla="*/ 3349 w 7104"/>
              <a:gd name="T57" fmla="*/ 249 h 2856"/>
              <a:gd name="T58" fmla="*/ 3207 w 7104"/>
              <a:gd name="T59" fmla="*/ 246 h 2856"/>
              <a:gd name="T60" fmla="*/ 3066 w 7104"/>
              <a:gd name="T61" fmla="*/ 243 h 2856"/>
              <a:gd name="T62" fmla="*/ 2928 w 7104"/>
              <a:gd name="T63" fmla="*/ 240 h 2856"/>
              <a:gd name="T64" fmla="*/ 2791 w 7104"/>
              <a:gd name="T65" fmla="*/ 235 h 2856"/>
              <a:gd name="T66" fmla="*/ 2656 w 7104"/>
              <a:gd name="T67" fmla="*/ 230 h 2856"/>
              <a:gd name="T68" fmla="*/ 2524 w 7104"/>
              <a:gd name="T69" fmla="*/ 225 h 2856"/>
              <a:gd name="T70" fmla="*/ 2266 w 7104"/>
              <a:gd name="T71" fmla="*/ 212 h 2856"/>
              <a:gd name="T72" fmla="*/ 2019 w 7104"/>
              <a:gd name="T73" fmla="*/ 198 h 2856"/>
              <a:gd name="T74" fmla="*/ 1782 w 7104"/>
              <a:gd name="T75" fmla="*/ 183 h 2856"/>
              <a:gd name="T76" fmla="*/ 1557 w 7104"/>
              <a:gd name="T77" fmla="*/ 167 h 2856"/>
              <a:gd name="T78" fmla="*/ 1343 w 7104"/>
              <a:gd name="T79" fmla="*/ 150 h 2856"/>
              <a:gd name="T80" fmla="*/ 1144 w 7104"/>
              <a:gd name="T81" fmla="*/ 132 h 2856"/>
              <a:gd name="T82" fmla="*/ 957 w 7104"/>
              <a:gd name="T83" fmla="*/ 114 h 2856"/>
              <a:gd name="T84" fmla="*/ 785 w 7104"/>
              <a:gd name="T85" fmla="*/ 96 h 2856"/>
              <a:gd name="T86" fmla="*/ 627 w 7104"/>
              <a:gd name="T87" fmla="*/ 79 h 2856"/>
              <a:gd name="T88" fmla="*/ 487 w 7104"/>
              <a:gd name="T89" fmla="*/ 63 h 2856"/>
              <a:gd name="T90" fmla="*/ 361 w 7104"/>
              <a:gd name="T91" fmla="*/ 48 h 2856"/>
              <a:gd name="T92" fmla="*/ 254 w 7104"/>
              <a:gd name="T93" fmla="*/ 35 h 2856"/>
              <a:gd name="T94" fmla="*/ 165 w 7104"/>
              <a:gd name="T95" fmla="*/ 23 h 2856"/>
              <a:gd name="T96" fmla="*/ 42 w 7104"/>
              <a:gd name="T97" fmla="*/ 6 h 2856"/>
              <a:gd name="T98" fmla="*/ 0 w 7104"/>
              <a:gd name="T99" fmla="*/ 0 h 2856"/>
              <a:gd name="T100" fmla="*/ 0 w 7104"/>
              <a:gd name="T101" fmla="*/ 0 h 2856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508 w 10000"/>
              <a:gd name="connsiteY36" fmla="*/ 641 h 10000"/>
              <a:gd name="connsiteX37" fmla="*/ 2192 w 10000"/>
              <a:gd name="connsiteY37" fmla="*/ 585 h 10000"/>
              <a:gd name="connsiteX38" fmla="*/ 1890 w 10000"/>
              <a:gd name="connsiteY38" fmla="*/ 525 h 10000"/>
              <a:gd name="connsiteX39" fmla="*/ 1610 w 10000"/>
              <a:gd name="connsiteY39" fmla="*/ 462 h 10000"/>
              <a:gd name="connsiteX40" fmla="*/ 1347 w 10000"/>
              <a:gd name="connsiteY40" fmla="*/ 399 h 10000"/>
              <a:gd name="connsiteX41" fmla="*/ 1105 w 10000"/>
              <a:gd name="connsiteY41" fmla="*/ 336 h 10000"/>
              <a:gd name="connsiteX42" fmla="*/ 883 w 10000"/>
              <a:gd name="connsiteY42" fmla="*/ 277 h 10000"/>
              <a:gd name="connsiteX43" fmla="*/ 686 w 10000"/>
              <a:gd name="connsiteY43" fmla="*/ 221 h 10000"/>
              <a:gd name="connsiteX44" fmla="*/ 508 w 10000"/>
              <a:gd name="connsiteY44" fmla="*/ 168 h 10000"/>
              <a:gd name="connsiteX45" fmla="*/ 358 w 10000"/>
              <a:gd name="connsiteY45" fmla="*/ 123 h 10000"/>
              <a:gd name="connsiteX46" fmla="*/ 232 w 10000"/>
              <a:gd name="connsiteY46" fmla="*/ 81 h 10000"/>
              <a:gd name="connsiteX47" fmla="*/ 59 w 10000"/>
              <a:gd name="connsiteY47" fmla="*/ 21 h 10000"/>
              <a:gd name="connsiteX48" fmla="*/ 0 w 10000"/>
              <a:gd name="connsiteY48" fmla="*/ 0 h 10000"/>
              <a:gd name="connsiteX49" fmla="*/ 0 w 10000"/>
              <a:gd name="connsiteY49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2192 w 10000"/>
              <a:gd name="connsiteY36" fmla="*/ 585 h 10000"/>
              <a:gd name="connsiteX37" fmla="*/ 1890 w 10000"/>
              <a:gd name="connsiteY37" fmla="*/ 525 h 10000"/>
              <a:gd name="connsiteX38" fmla="*/ 1610 w 10000"/>
              <a:gd name="connsiteY38" fmla="*/ 462 h 10000"/>
              <a:gd name="connsiteX39" fmla="*/ 1347 w 10000"/>
              <a:gd name="connsiteY39" fmla="*/ 399 h 10000"/>
              <a:gd name="connsiteX40" fmla="*/ 1105 w 10000"/>
              <a:gd name="connsiteY40" fmla="*/ 336 h 10000"/>
              <a:gd name="connsiteX41" fmla="*/ 883 w 10000"/>
              <a:gd name="connsiteY41" fmla="*/ 277 h 10000"/>
              <a:gd name="connsiteX42" fmla="*/ 686 w 10000"/>
              <a:gd name="connsiteY42" fmla="*/ 221 h 10000"/>
              <a:gd name="connsiteX43" fmla="*/ 508 w 10000"/>
              <a:gd name="connsiteY43" fmla="*/ 168 h 10000"/>
              <a:gd name="connsiteX44" fmla="*/ 358 w 10000"/>
              <a:gd name="connsiteY44" fmla="*/ 123 h 10000"/>
              <a:gd name="connsiteX45" fmla="*/ 232 w 10000"/>
              <a:gd name="connsiteY45" fmla="*/ 81 h 10000"/>
              <a:gd name="connsiteX46" fmla="*/ 59 w 10000"/>
              <a:gd name="connsiteY46" fmla="*/ 21 h 10000"/>
              <a:gd name="connsiteX47" fmla="*/ 0 w 10000"/>
              <a:gd name="connsiteY47" fmla="*/ 0 h 10000"/>
              <a:gd name="connsiteX48" fmla="*/ 0 w 10000"/>
              <a:gd name="connsiteY48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890 w 10000"/>
              <a:gd name="connsiteY36" fmla="*/ 525 h 10000"/>
              <a:gd name="connsiteX37" fmla="*/ 1610 w 10000"/>
              <a:gd name="connsiteY37" fmla="*/ 462 h 10000"/>
              <a:gd name="connsiteX38" fmla="*/ 1347 w 10000"/>
              <a:gd name="connsiteY38" fmla="*/ 399 h 10000"/>
              <a:gd name="connsiteX39" fmla="*/ 1105 w 10000"/>
              <a:gd name="connsiteY39" fmla="*/ 336 h 10000"/>
              <a:gd name="connsiteX40" fmla="*/ 883 w 10000"/>
              <a:gd name="connsiteY40" fmla="*/ 277 h 10000"/>
              <a:gd name="connsiteX41" fmla="*/ 686 w 10000"/>
              <a:gd name="connsiteY41" fmla="*/ 221 h 10000"/>
              <a:gd name="connsiteX42" fmla="*/ 508 w 10000"/>
              <a:gd name="connsiteY42" fmla="*/ 168 h 10000"/>
              <a:gd name="connsiteX43" fmla="*/ 358 w 10000"/>
              <a:gd name="connsiteY43" fmla="*/ 123 h 10000"/>
              <a:gd name="connsiteX44" fmla="*/ 232 w 10000"/>
              <a:gd name="connsiteY44" fmla="*/ 81 h 10000"/>
              <a:gd name="connsiteX45" fmla="*/ 59 w 10000"/>
              <a:gd name="connsiteY45" fmla="*/ 21 h 10000"/>
              <a:gd name="connsiteX46" fmla="*/ 0 w 10000"/>
              <a:gd name="connsiteY46" fmla="*/ 0 h 10000"/>
              <a:gd name="connsiteX47" fmla="*/ 0 w 10000"/>
              <a:gd name="connsiteY47" fmla="*/ 0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10000 h 10000"/>
              <a:gd name="connsiteX3" fmla="*/ 10000 w 10000"/>
              <a:gd name="connsiteY3" fmla="*/ 4 h 10000"/>
              <a:gd name="connsiteX4" fmla="*/ 10000 w 10000"/>
              <a:gd name="connsiteY4" fmla="*/ 4 h 10000"/>
              <a:gd name="connsiteX5" fmla="*/ 9773 w 10000"/>
              <a:gd name="connsiteY5" fmla="*/ 91 h 10000"/>
              <a:gd name="connsiteX6" fmla="*/ 9547 w 10000"/>
              <a:gd name="connsiteY6" fmla="*/ 175 h 10000"/>
              <a:gd name="connsiteX7" fmla="*/ 9320 w 10000"/>
              <a:gd name="connsiteY7" fmla="*/ 256 h 10000"/>
              <a:gd name="connsiteX8" fmla="*/ 9092 w 10000"/>
              <a:gd name="connsiteY8" fmla="*/ 326 h 10000"/>
              <a:gd name="connsiteX9" fmla="*/ 8865 w 10000"/>
              <a:gd name="connsiteY9" fmla="*/ 396 h 10000"/>
              <a:gd name="connsiteX10" fmla="*/ 8637 w 10000"/>
              <a:gd name="connsiteY10" fmla="*/ 462 h 10000"/>
              <a:gd name="connsiteX11" fmla="*/ 8412 w 10000"/>
              <a:gd name="connsiteY11" fmla="*/ 518 h 10000"/>
              <a:gd name="connsiteX12" fmla="*/ 8184 w 10000"/>
              <a:gd name="connsiteY12" fmla="*/ 571 h 10000"/>
              <a:gd name="connsiteX13" fmla="*/ 7957 w 10000"/>
              <a:gd name="connsiteY13" fmla="*/ 620 h 10000"/>
              <a:gd name="connsiteX14" fmla="*/ 7734 w 10000"/>
              <a:gd name="connsiteY14" fmla="*/ 662 h 10000"/>
              <a:gd name="connsiteX15" fmla="*/ 7508 w 10000"/>
              <a:gd name="connsiteY15" fmla="*/ 704 h 10000"/>
              <a:gd name="connsiteX16" fmla="*/ 7285 w 10000"/>
              <a:gd name="connsiteY16" fmla="*/ 739 h 10000"/>
              <a:gd name="connsiteX17" fmla="*/ 7062 w 10000"/>
              <a:gd name="connsiteY17" fmla="*/ 767 h 10000"/>
              <a:gd name="connsiteX18" fmla="*/ 6840 w 10000"/>
              <a:gd name="connsiteY18" fmla="*/ 795 h 10000"/>
              <a:gd name="connsiteX19" fmla="*/ 6620 w 10000"/>
              <a:gd name="connsiteY19" fmla="*/ 819 h 10000"/>
              <a:gd name="connsiteX20" fmla="*/ 6402 w 10000"/>
              <a:gd name="connsiteY20" fmla="*/ 837 h 10000"/>
              <a:gd name="connsiteX21" fmla="*/ 6184 w 10000"/>
              <a:gd name="connsiteY21" fmla="*/ 851 h 10000"/>
              <a:gd name="connsiteX22" fmla="*/ 5968 w 10000"/>
              <a:gd name="connsiteY22" fmla="*/ 865 h 10000"/>
              <a:gd name="connsiteX23" fmla="*/ 5755 w 10000"/>
              <a:gd name="connsiteY23" fmla="*/ 872 h 10000"/>
              <a:gd name="connsiteX24" fmla="*/ 5542 w 10000"/>
              <a:gd name="connsiteY24" fmla="*/ 879 h 10000"/>
              <a:gd name="connsiteX25" fmla="*/ 5332 w 10000"/>
              <a:gd name="connsiteY25" fmla="*/ 882 h 10000"/>
              <a:gd name="connsiteX26" fmla="*/ 5124 w 10000"/>
              <a:gd name="connsiteY26" fmla="*/ 879 h 10000"/>
              <a:gd name="connsiteX27" fmla="*/ 4918 w 10000"/>
              <a:gd name="connsiteY27" fmla="*/ 879 h 10000"/>
              <a:gd name="connsiteX28" fmla="*/ 4714 w 10000"/>
              <a:gd name="connsiteY28" fmla="*/ 872 h 10000"/>
              <a:gd name="connsiteX29" fmla="*/ 4514 w 10000"/>
              <a:gd name="connsiteY29" fmla="*/ 861 h 10000"/>
              <a:gd name="connsiteX30" fmla="*/ 4316 w 10000"/>
              <a:gd name="connsiteY30" fmla="*/ 851 h 10000"/>
              <a:gd name="connsiteX31" fmla="*/ 4122 w 10000"/>
              <a:gd name="connsiteY31" fmla="*/ 840 h 10000"/>
              <a:gd name="connsiteX32" fmla="*/ 3929 w 10000"/>
              <a:gd name="connsiteY32" fmla="*/ 823 h 10000"/>
              <a:gd name="connsiteX33" fmla="*/ 3739 w 10000"/>
              <a:gd name="connsiteY33" fmla="*/ 805 h 10000"/>
              <a:gd name="connsiteX34" fmla="*/ 3553 w 10000"/>
              <a:gd name="connsiteY34" fmla="*/ 788 h 10000"/>
              <a:gd name="connsiteX35" fmla="*/ 3190 w 10000"/>
              <a:gd name="connsiteY35" fmla="*/ 742 h 10000"/>
              <a:gd name="connsiteX36" fmla="*/ 1610 w 10000"/>
              <a:gd name="connsiteY36" fmla="*/ 462 h 10000"/>
              <a:gd name="connsiteX37" fmla="*/ 1347 w 10000"/>
              <a:gd name="connsiteY37" fmla="*/ 399 h 10000"/>
              <a:gd name="connsiteX38" fmla="*/ 1105 w 10000"/>
              <a:gd name="connsiteY38" fmla="*/ 336 h 10000"/>
              <a:gd name="connsiteX39" fmla="*/ 883 w 10000"/>
              <a:gd name="connsiteY39" fmla="*/ 277 h 10000"/>
              <a:gd name="connsiteX40" fmla="*/ 686 w 10000"/>
              <a:gd name="connsiteY40" fmla="*/ 221 h 10000"/>
              <a:gd name="connsiteX41" fmla="*/ 508 w 10000"/>
              <a:gd name="connsiteY41" fmla="*/ 168 h 10000"/>
              <a:gd name="connsiteX42" fmla="*/ 358 w 10000"/>
              <a:gd name="connsiteY42" fmla="*/ 123 h 10000"/>
              <a:gd name="connsiteX43" fmla="*/ 232 w 10000"/>
              <a:gd name="connsiteY43" fmla="*/ 81 h 10000"/>
              <a:gd name="connsiteX44" fmla="*/ 59 w 10000"/>
              <a:gd name="connsiteY44" fmla="*/ 21 h 10000"/>
              <a:gd name="connsiteX45" fmla="*/ 0 w 10000"/>
              <a:gd name="connsiteY45" fmla="*/ 0 h 10000"/>
              <a:gd name="connsiteX46" fmla="*/ 0 w 10000"/>
              <a:gd name="connsiteY46" fmla="*/ 0 h 10000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2" fmla="*/ 10000 w 10000"/>
              <a:gd name="connsiteY2" fmla="*/ 4 h 10000"/>
              <a:gd name="connsiteX3" fmla="*/ 10000 w 10000"/>
              <a:gd name="connsiteY3" fmla="*/ 4 h 10000"/>
              <a:gd name="connsiteX4" fmla="*/ 9773 w 10000"/>
              <a:gd name="connsiteY4" fmla="*/ 91 h 10000"/>
              <a:gd name="connsiteX5" fmla="*/ 9547 w 10000"/>
              <a:gd name="connsiteY5" fmla="*/ 175 h 10000"/>
              <a:gd name="connsiteX6" fmla="*/ 9320 w 10000"/>
              <a:gd name="connsiteY6" fmla="*/ 256 h 10000"/>
              <a:gd name="connsiteX7" fmla="*/ 9092 w 10000"/>
              <a:gd name="connsiteY7" fmla="*/ 326 h 10000"/>
              <a:gd name="connsiteX8" fmla="*/ 8865 w 10000"/>
              <a:gd name="connsiteY8" fmla="*/ 396 h 10000"/>
              <a:gd name="connsiteX9" fmla="*/ 8637 w 10000"/>
              <a:gd name="connsiteY9" fmla="*/ 462 h 10000"/>
              <a:gd name="connsiteX10" fmla="*/ 8412 w 10000"/>
              <a:gd name="connsiteY10" fmla="*/ 518 h 10000"/>
              <a:gd name="connsiteX11" fmla="*/ 8184 w 10000"/>
              <a:gd name="connsiteY11" fmla="*/ 571 h 10000"/>
              <a:gd name="connsiteX12" fmla="*/ 7957 w 10000"/>
              <a:gd name="connsiteY12" fmla="*/ 620 h 10000"/>
              <a:gd name="connsiteX13" fmla="*/ 7734 w 10000"/>
              <a:gd name="connsiteY13" fmla="*/ 662 h 10000"/>
              <a:gd name="connsiteX14" fmla="*/ 7508 w 10000"/>
              <a:gd name="connsiteY14" fmla="*/ 704 h 10000"/>
              <a:gd name="connsiteX15" fmla="*/ 7285 w 10000"/>
              <a:gd name="connsiteY15" fmla="*/ 739 h 10000"/>
              <a:gd name="connsiteX16" fmla="*/ 7062 w 10000"/>
              <a:gd name="connsiteY16" fmla="*/ 767 h 10000"/>
              <a:gd name="connsiteX17" fmla="*/ 6840 w 10000"/>
              <a:gd name="connsiteY17" fmla="*/ 795 h 10000"/>
              <a:gd name="connsiteX18" fmla="*/ 6620 w 10000"/>
              <a:gd name="connsiteY18" fmla="*/ 819 h 10000"/>
              <a:gd name="connsiteX19" fmla="*/ 6402 w 10000"/>
              <a:gd name="connsiteY19" fmla="*/ 837 h 10000"/>
              <a:gd name="connsiteX20" fmla="*/ 6184 w 10000"/>
              <a:gd name="connsiteY20" fmla="*/ 851 h 10000"/>
              <a:gd name="connsiteX21" fmla="*/ 5968 w 10000"/>
              <a:gd name="connsiteY21" fmla="*/ 865 h 10000"/>
              <a:gd name="connsiteX22" fmla="*/ 5755 w 10000"/>
              <a:gd name="connsiteY22" fmla="*/ 872 h 10000"/>
              <a:gd name="connsiteX23" fmla="*/ 5542 w 10000"/>
              <a:gd name="connsiteY23" fmla="*/ 879 h 10000"/>
              <a:gd name="connsiteX24" fmla="*/ 5332 w 10000"/>
              <a:gd name="connsiteY24" fmla="*/ 882 h 10000"/>
              <a:gd name="connsiteX25" fmla="*/ 5124 w 10000"/>
              <a:gd name="connsiteY25" fmla="*/ 879 h 10000"/>
              <a:gd name="connsiteX26" fmla="*/ 4918 w 10000"/>
              <a:gd name="connsiteY26" fmla="*/ 879 h 10000"/>
              <a:gd name="connsiteX27" fmla="*/ 4714 w 10000"/>
              <a:gd name="connsiteY27" fmla="*/ 872 h 10000"/>
              <a:gd name="connsiteX28" fmla="*/ 4514 w 10000"/>
              <a:gd name="connsiteY28" fmla="*/ 861 h 10000"/>
              <a:gd name="connsiteX29" fmla="*/ 4316 w 10000"/>
              <a:gd name="connsiteY29" fmla="*/ 851 h 10000"/>
              <a:gd name="connsiteX30" fmla="*/ 4122 w 10000"/>
              <a:gd name="connsiteY30" fmla="*/ 840 h 10000"/>
              <a:gd name="connsiteX31" fmla="*/ 3929 w 10000"/>
              <a:gd name="connsiteY31" fmla="*/ 823 h 10000"/>
              <a:gd name="connsiteX32" fmla="*/ 3739 w 10000"/>
              <a:gd name="connsiteY32" fmla="*/ 805 h 10000"/>
              <a:gd name="connsiteX33" fmla="*/ 3553 w 10000"/>
              <a:gd name="connsiteY33" fmla="*/ 788 h 10000"/>
              <a:gd name="connsiteX34" fmla="*/ 3190 w 10000"/>
              <a:gd name="connsiteY34" fmla="*/ 742 h 10000"/>
              <a:gd name="connsiteX35" fmla="*/ 1610 w 10000"/>
              <a:gd name="connsiteY35" fmla="*/ 462 h 10000"/>
              <a:gd name="connsiteX36" fmla="*/ 1347 w 10000"/>
              <a:gd name="connsiteY36" fmla="*/ 399 h 10000"/>
              <a:gd name="connsiteX37" fmla="*/ 1105 w 10000"/>
              <a:gd name="connsiteY37" fmla="*/ 336 h 10000"/>
              <a:gd name="connsiteX38" fmla="*/ 883 w 10000"/>
              <a:gd name="connsiteY38" fmla="*/ 277 h 10000"/>
              <a:gd name="connsiteX39" fmla="*/ 686 w 10000"/>
              <a:gd name="connsiteY39" fmla="*/ 221 h 10000"/>
              <a:gd name="connsiteX40" fmla="*/ 508 w 10000"/>
              <a:gd name="connsiteY40" fmla="*/ 168 h 10000"/>
              <a:gd name="connsiteX41" fmla="*/ 358 w 10000"/>
              <a:gd name="connsiteY41" fmla="*/ 123 h 10000"/>
              <a:gd name="connsiteX42" fmla="*/ 232 w 10000"/>
              <a:gd name="connsiteY42" fmla="*/ 81 h 10000"/>
              <a:gd name="connsiteX43" fmla="*/ 59 w 10000"/>
              <a:gd name="connsiteY43" fmla="*/ 21 h 10000"/>
              <a:gd name="connsiteX44" fmla="*/ 0 w 10000"/>
              <a:gd name="connsiteY44" fmla="*/ 0 h 10000"/>
              <a:gd name="connsiteX45" fmla="*/ 0 w 10000"/>
              <a:gd name="connsiteY45" fmla="*/ 0 h 10000"/>
              <a:gd name="connsiteX0" fmla="*/ 0 w 10000"/>
              <a:gd name="connsiteY0" fmla="*/ 0 h 4282"/>
              <a:gd name="connsiteX1" fmla="*/ 9937 w 10000"/>
              <a:gd name="connsiteY1" fmla="*/ 4282 h 4282"/>
              <a:gd name="connsiteX2" fmla="*/ 10000 w 10000"/>
              <a:gd name="connsiteY2" fmla="*/ 4 h 4282"/>
              <a:gd name="connsiteX3" fmla="*/ 10000 w 10000"/>
              <a:gd name="connsiteY3" fmla="*/ 4 h 4282"/>
              <a:gd name="connsiteX4" fmla="*/ 9773 w 10000"/>
              <a:gd name="connsiteY4" fmla="*/ 91 h 4282"/>
              <a:gd name="connsiteX5" fmla="*/ 9547 w 10000"/>
              <a:gd name="connsiteY5" fmla="*/ 175 h 4282"/>
              <a:gd name="connsiteX6" fmla="*/ 9320 w 10000"/>
              <a:gd name="connsiteY6" fmla="*/ 256 h 4282"/>
              <a:gd name="connsiteX7" fmla="*/ 9092 w 10000"/>
              <a:gd name="connsiteY7" fmla="*/ 326 h 4282"/>
              <a:gd name="connsiteX8" fmla="*/ 8865 w 10000"/>
              <a:gd name="connsiteY8" fmla="*/ 396 h 4282"/>
              <a:gd name="connsiteX9" fmla="*/ 8637 w 10000"/>
              <a:gd name="connsiteY9" fmla="*/ 462 h 4282"/>
              <a:gd name="connsiteX10" fmla="*/ 8412 w 10000"/>
              <a:gd name="connsiteY10" fmla="*/ 518 h 4282"/>
              <a:gd name="connsiteX11" fmla="*/ 8184 w 10000"/>
              <a:gd name="connsiteY11" fmla="*/ 571 h 4282"/>
              <a:gd name="connsiteX12" fmla="*/ 7957 w 10000"/>
              <a:gd name="connsiteY12" fmla="*/ 620 h 4282"/>
              <a:gd name="connsiteX13" fmla="*/ 7734 w 10000"/>
              <a:gd name="connsiteY13" fmla="*/ 662 h 4282"/>
              <a:gd name="connsiteX14" fmla="*/ 7508 w 10000"/>
              <a:gd name="connsiteY14" fmla="*/ 704 h 4282"/>
              <a:gd name="connsiteX15" fmla="*/ 7285 w 10000"/>
              <a:gd name="connsiteY15" fmla="*/ 739 h 4282"/>
              <a:gd name="connsiteX16" fmla="*/ 7062 w 10000"/>
              <a:gd name="connsiteY16" fmla="*/ 767 h 4282"/>
              <a:gd name="connsiteX17" fmla="*/ 6840 w 10000"/>
              <a:gd name="connsiteY17" fmla="*/ 795 h 4282"/>
              <a:gd name="connsiteX18" fmla="*/ 6620 w 10000"/>
              <a:gd name="connsiteY18" fmla="*/ 819 h 4282"/>
              <a:gd name="connsiteX19" fmla="*/ 6402 w 10000"/>
              <a:gd name="connsiteY19" fmla="*/ 837 h 4282"/>
              <a:gd name="connsiteX20" fmla="*/ 6184 w 10000"/>
              <a:gd name="connsiteY20" fmla="*/ 851 h 4282"/>
              <a:gd name="connsiteX21" fmla="*/ 5968 w 10000"/>
              <a:gd name="connsiteY21" fmla="*/ 865 h 4282"/>
              <a:gd name="connsiteX22" fmla="*/ 5755 w 10000"/>
              <a:gd name="connsiteY22" fmla="*/ 872 h 4282"/>
              <a:gd name="connsiteX23" fmla="*/ 5542 w 10000"/>
              <a:gd name="connsiteY23" fmla="*/ 879 h 4282"/>
              <a:gd name="connsiteX24" fmla="*/ 5332 w 10000"/>
              <a:gd name="connsiteY24" fmla="*/ 882 h 4282"/>
              <a:gd name="connsiteX25" fmla="*/ 5124 w 10000"/>
              <a:gd name="connsiteY25" fmla="*/ 879 h 4282"/>
              <a:gd name="connsiteX26" fmla="*/ 4918 w 10000"/>
              <a:gd name="connsiteY26" fmla="*/ 879 h 4282"/>
              <a:gd name="connsiteX27" fmla="*/ 4714 w 10000"/>
              <a:gd name="connsiteY27" fmla="*/ 872 h 4282"/>
              <a:gd name="connsiteX28" fmla="*/ 4514 w 10000"/>
              <a:gd name="connsiteY28" fmla="*/ 861 h 4282"/>
              <a:gd name="connsiteX29" fmla="*/ 4316 w 10000"/>
              <a:gd name="connsiteY29" fmla="*/ 851 h 4282"/>
              <a:gd name="connsiteX30" fmla="*/ 4122 w 10000"/>
              <a:gd name="connsiteY30" fmla="*/ 840 h 4282"/>
              <a:gd name="connsiteX31" fmla="*/ 3929 w 10000"/>
              <a:gd name="connsiteY31" fmla="*/ 823 h 4282"/>
              <a:gd name="connsiteX32" fmla="*/ 3739 w 10000"/>
              <a:gd name="connsiteY32" fmla="*/ 805 h 4282"/>
              <a:gd name="connsiteX33" fmla="*/ 3553 w 10000"/>
              <a:gd name="connsiteY33" fmla="*/ 788 h 4282"/>
              <a:gd name="connsiteX34" fmla="*/ 3190 w 10000"/>
              <a:gd name="connsiteY34" fmla="*/ 742 h 4282"/>
              <a:gd name="connsiteX35" fmla="*/ 1610 w 10000"/>
              <a:gd name="connsiteY35" fmla="*/ 462 h 4282"/>
              <a:gd name="connsiteX36" fmla="*/ 1347 w 10000"/>
              <a:gd name="connsiteY36" fmla="*/ 399 h 4282"/>
              <a:gd name="connsiteX37" fmla="*/ 1105 w 10000"/>
              <a:gd name="connsiteY37" fmla="*/ 336 h 4282"/>
              <a:gd name="connsiteX38" fmla="*/ 883 w 10000"/>
              <a:gd name="connsiteY38" fmla="*/ 277 h 4282"/>
              <a:gd name="connsiteX39" fmla="*/ 686 w 10000"/>
              <a:gd name="connsiteY39" fmla="*/ 221 h 4282"/>
              <a:gd name="connsiteX40" fmla="*/ 508 w 10000"/>
              <a:gd name="connsiteY40" fmla="*/ 168 h 4282"/>
              <a:gd name="connsiteX41" fmla="*/ 358 w 10000"/>
              <a:gd name="connsiteY41" fmla="*/ 123 h 4282"/>
              <a:gd name="connsiteX42" fmla="*/ 232 w 10000"/>
              <a:gd name="connsiteY42" fmla="*/ 81 h 4282"/>
              <a:gd name="connsiteX43" fmla="*/ 59 w 10000"/>
              <a:gd name="connsiteY43" fmla="*/ 21 h 4282"/>
              <a:gd name="connsiteX44" fmla="*/ 0 w 10000"/>
              <a:gd name="connsiteY44" fmla="*/ 0 h 4282"/>
              <a:gd name="connsiteX45" fmla="*/ 0 w 10000"/>
              <a:gd name="connsiteY45" fmla="*/ 0 h 4282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347 w 10000"/>
              <a:gd name="connsiteY35" fmla="*/ 932 h 10000"/>
              <a:gd name="connsiteX36" fmla="*/ 1105 w 10000"/>
              <a:gd name="connsiteY36" fmla="*/ 785 h 10000"/>
              <a:gd name="connsiteX37" fmla="*/ 883 w 10000"/>
              <a:gd name="connsiteY37" fmla="*/ 647 h 10000"/>
              <a:gd name="connsiteX38" fmla="*/ 686 w 10000"/>
              <a:gd name="connsiteY38" fmla="*/ 516 h 10000"/>
              <a:gd name="connsiteX39" fmla="*/ 508 w 10000"/>
              <a:gd name="connsiteY39" fmla="*/ 392 h 10000"/>
              <a:gd name="connsiteX40" fmla="*/ 358 w 10000"/>
              <a:gd name="connsiteY40" fmla="*/ 287 h 10000"/>
              <a:gd name="connsiteX41" fmla="*/ 232 w 10000"/>
              <a:gd name="connsiteY41" fmla="*/ 189 h 10000"/>
              <a:gd name="connsiteX42" fmla="*/ 59 w 10000"/>
              <a:gd name="connsiteY42" fmla="*/ 49 h 10000"/>
              <a:gd name="connsiteX43" fmla="*/ 0 w 10000"/>
              <a:gd name="connsiteY43" fmla="*/ 0 h 10000"/>
              <a:gd name="connsiteX44" fmla="*/ 0 w 10000"/>
              <a:gd name="connsiteY44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1105 w 10000"/>
              <a:gd name="connsiteY35" fmla="*/ 785 h 10000"/>
              <a:gd name="connsiteX36" fmla="*/ 883 w 10000"/>
              <a:gd name="connsiteY36" fmla="*/ 647 h 10000"/>
              <a:gd name="connsiteX37" fmla="*/ 686 w 10000"/>
              <a:gd name="connsiteY37" fmla="*/ 516 h 10000"/>
              <a:gd name="connsiteX38" fmla="*/ 508 w 10000"/>
              <a:gd name="connsiteY38" fmla="*/ 392 h 10000"/>
              <a:gd name="connsiteX39" fmla="*/ 358 w 10000"/>
              <a:gd name="connsiteY39" fmla="*/ 287 h 10000"/>
              <a:gd name="connsiteX40" fmla="*/ 232 w 10000"/>
              <a:gd name="connsiteY40" fmla="*/ 189 h 10000"/>
              <a:gd name="connsiteX41" fmla="*/ 59 w 10000"/>
              <a:gd name="connsiteY41" fmla="*/ 49 h 10000"/>
              <a:gd name="connsiteX42" fmla="*/ 0 w 10000"/>
              <a:gd name="connsiteY42" fmla="*/ 0 h 10000"/>
              <a:gd name="connsiteX43" fmla="*/ 0 w 10000"/>
              <a:gd name="connsiteY43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883 w 10000"/>
              <a:gd name="connsiteY35" fmla="*/ 647 h 10000"/>
              <a:gd name="connsiteX36" fmla="*/ 686 w 10000"/>
              <a:gd name="connsiteY36" fmla="*/ 516 h 10000"/>
              <a:gd name="connsiteX37" fmla="*/ 508 w 10000"/>
              <a:gd name="connsiteY37" fmla="*/ 392 h 10000"/>
              <a:gd name="connsiteX38" fmla="*/ 358 w 10000"/>
              <a:gd name="connsiteY38" fmla="*/ 287 h 10000"/>
              <a:gd name="connsiteX39" fmla="*/ 232 w 10000"/>
              <a:gd name="connsiteY39" fmla="*/ 189 h 10000"/>
              <a:gd name="connsiteX40" fmla="*/ 59 w 10000"/>
              <a:gd name="connsiteY40" fmla="*/ 49 h 10000"/>
              <a:gd name="connsiteX41" fmla="*/ 0 w 10000"/>
              <a:gd name="connsiteY41" fmla="*/ 0 h 10000"/>
              <a:gd name="connsiteX42" fmla="*/ 0 w 10000"/>
              <a:gd name="connsiteY42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686 w 10000"/>
              <a:gd name="connsiteY35" fmla="*/ 516 h 10000"/>
              <a:gd name="connsiteX36" fmla="*/ 508 w 10000"/>
              <a:gd name="connsiteY36" fmla="*/ 392 h 10000"/>
              <a:gd name="connsiteX37" fmla="*/ 358 w 10000"/>
              <a:gd name="connsiteY37" fmla="*/ 287 h 10000"/>
              <a:gd name="connsiteX38" fmla="*/ 232 w 10000"/>
              <a:gd name="connsiteY38" fmla="*/ 189 h 10000"/>
              <a:gd name="connsiteX39" fmla="*/ 59 w 10000"/>
              <a:gd name="connsiteY39" fmla="*/ 49 h 10000"/>
              <a:gd name="connsiteX40" fmla="*/ 0 w 10000"/>
              <a:gd name="connsiteY40" fmla="*/ 0 h 10000"/>
              <a:gd name="connsiteX41" fmla="*/ 0 w 10000"/>
              <a:gd name="connsiteY41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08 w 10000"/>
              <a:gd name="connsiteY35" fmla="*/ 392 h 10000"/>
              <a:gd name="connsiteX36" fmla="*/ 358 w 10000"/>
              <a:gd name="connsiteY36" fmla="*/ 287 h 10000"/>
              <a:gd name="connsiteX37" fmla="*/ 232 w 10000"/>
              <a:gd name="connsiteY37" fmla="*/ 189 h 10000"/>
              <a:gd name="connsiteX38" fmla="*/ 59 w 10000"/>
              <a:gd name="connsiteY38" fmla="*/ 49 h 10000"/>
              <a:gd name="connsiteX39" fmla="*/ 0 w 10000"/>
              <a:gd name="connsiteY39" fmla="*/ 0 h 10000"/>
              <a:gd name="connsiteX40" fmla="*/ 0 w 10000"/>
              <a:gd name="connsiteY40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358 w 10000"/>
              <a:gd name="connsiteY35" fmla="*/ 287 h 10000"/>
              <a:gd name="connsiteX36" fmla="*/ 232 w 10000"/>
              <a:gd name="connsiteY36" fmla="*/ 189 h 10000"/>
              <a:gd name="connsiteX37" fmla="*/ 59 w 10000"/>
              <a:gd name="connsiteY37" fmla="*/ 49 h 10000"/>
              <a:gd name="connsiteX38" fmla="*/ 0 w 10000"/>
              <a:gd name="connsiteY38" fmla="*/ 0 h 10000"/>
              <a:gd name="connsiteX39" fmla="*/ 0 w 10000"/>
              <a:gd name="connsiteY39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232 w 10000"/>
              <a:gd name="connsiteY35" fmla="*/ 189 h 10000"/>
              <a:gd name="connsiteX36" fmla="*/ 59 w 10000"/>
              <a:gd name="connsiteY36" fmla="*/ 49 h 10000"/>
              <a:gd name="connsiteX37" fmla="*/ 0 w 10000"/>
              <a:gd name="connsiteY37" fmla="*/ 0 h 10000"/>
              <a:gd name="connsiteX38" fmla="*/ 0 w 10000"/>
              <a:gd name="connsiteY38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37" fmla="*/ 0 w 10000"/>
              <a:gd name="connsiteY37" fmla="*/ 0 h 10000"/>
              <a:gd name="connsiteX0" fmla="*/ 0 w 10000"/>
              <a:gd name="connsiteY0" fmla="*/ 0 h 10000"/>
              <a:gd name="connsiteX1" fmla="*/ 9937 w 10000"/>
              <a:gd name="connsiteY1" fmla="*/ 10000 h 10000"/>
              <a:gd name="connsiteX2" fmla="*/ 10000 w 10000"/>
              <a:gd name="connsiteY2" fmla="*/ 9 h 10000"/>
              <a:gd name="connsiteX3" fmla="*/ 10000 w 10000"/>
              <a:gd name="connsiteY3" fmla="*/ 9 h 10000"/>
              <a:gd name="connsiteX4" fmla="*/ 9773 w 10000"/>
              <a:gd name="connsiteY4" fmla="*/ 213 h 10000"/>
              <a:gd name="connsiteX5" fmla="*/ 9547 w 10000"/>
              <a:gd name="connsiteY5" fmla="*/ 409 h 10000"/>
              <a:gd name="connsiteX6" fmla="*/ 9320 w 10000"/>
              <a:gd name="connsiteY6" fmla="*/ 598 h 10000"/>
              <a:gd name="connsiteX7" fmla="*/ 9092 w 10000"/>
              <a:gd name="connsiteY7" fmla="*/ 761 h 10000"/>
              <a:gd name="connsiteX8" fmla="*/ 8865 w 10000"/>
              <a:gd name="connsiteY8" fmla="*/ 925 h 10000"/>
              <a:gd name="connsiteX9" fmla="*/ 8637 w 10000"/>
              <a:gd name="connsiteY9" fmla="*/ 1079 h 10000"/>
              <a:gd name="connsiteX10" fmla="*/ 8412 w 10000"/>
              <a:gd name="connsiteY10" fmla="*/ 1210 h 10000"/>
              <a:gd name="connsiteX11" fmla="*/ 8184 w 10000"/>
              <a:gd name="connsiteY11" fmla="*/ 1333 h 10000"/>
              <a:gd name="connsiteX12" fmla="*/ 7957 w 10000"/>
              <a:gd name="connsiteY12" fmla="*/ 1448 h 10000"/>
              <a:gd name="connsiteX13" fmla="*/ 7734 w 10000"/>
              <a:gd name="connsiteY13" fmla="*/ 1546 h 10000"/>
              <a:gd name="connsiteX14" fmla="*/ 7508 w 10000"/>
              <a:gd name="connsiteY14" fmla="*/ 1644 h 10000"/>
              <a:gd name="connsiteX15" fmla="*/ 7285 w 10000"/>
              <a:gd name="connsiteY15" fmla="*/ 1726 h 10000"/>
              <a:gd name="connsiteX16" fmla="*/ 7062 w 10000"/>
              <a:gd name="connsiteY16" fmla="*/ 1791 h 10000"/>
              <a:gd name="connsiteX17" fmla="*/ 6840 w 10000"/>
              <a:gd name="connsiteY17" fmla="*/ 1857 h 10000"/>
              <a:gd name="connsiteX18" fmla="*/ 6620 w 10000"/>
              <a:gd name="connsiteY18" fmla="*/ 1913 h 10000"/>
              <a:gd name="connsiteX19" fmla="*/ 6402 w 10000"/>
              <a:gd name="connsiteY19" fmla="*/ 1955 h 10000"/>
              <a:gd name="connsiteX20" fmla="*/ 6184 w 10000"/>
              <a:gd name="connsiteY20" fmla="*/ 1987 h 10000"/>
              <a:gd name="connsiteX21" fmla="*/ 5968 w 10000"/>
              <a:gd name="connsiteY21" fmla="*/ 2020 h 10000"/>
              <a:gd name="connsiteX22" fmla="*/ 5755 w 10000"/>
              <a:gd name="connsiteY22" fmla="*/ 2036 h 10000"/>
              <a:gd name="connsiteX23" fmla="*/ 5542 w 10000"/>
              <a:gd name="connsiteY23" fmla="*/ 2053 h 10000"/>
              <a:gd name="connsiteX24" fmla="*/ 5332 w 10000"/>
              <a:gd name="connsiteY24" fmla="*/ 2060 h 10000"/>
              <a:gd name="connsiteX25" fmla="*/ 5124 w 10000"/>
              <a:gd name="connsiteY25" fmla="*/ 2053 h 10000"/>
              <a:gd name="connsiteX26" fmla="*/ 4918 w 10000"/>
              <a:gd name="connsiteY26" fmla="*/ 2053 h 10000"/>
              <a:gd name="connsiteX27" fmla="*/ 4714 w 10000"/>
              <a:gd name="connsiteY27" fmla="*/ 2036 h 10000"/>
              <a:gd name="connsiteX28" fmla="*/ 4514 w 10000"/>
              <a:gd name="connsiteY28" fmla="*/ 2011 h 10000"/>
              <a:gd name="connsiteX29" fmla="*/ 4316 w 10000"/>
              <a:gd name="connsiteY29" fmla="*/ 1987 h 10000"/>
              <a:gd name="connsiteX30" fmla="*/ 4122 w 10000"/>
              <a:gd name="connsiteY30" fmla="*/ 1962 h 10000"/>
              <a:gd name="connsiteX31" fmla="*/ 3929 w 10000"/>
              <a:gd name="connsiteY31" fmla="*/ 1922 h 10000"/>
              <a:gd name="connsiteX32" fmla="*/ 3739 w 10000"/>
              <a:gd name="connsiteY32" fmla="*/ 1880 h 10000"/>
              <a:gd name="connsiteX33" fmla="*/ 3553 w 10000"/>
              <a:gd name="connsiteY33" fmla="*/ 1840 h 10000"/>
              <a:gd name="connsiteX34" fmla="*/ 3190 w 10000"/>
              <a:gd name="connsiteY34" fmla="*/ 1733 h 10000"/>
              <a:gd name="connsiteX35" fmla="*/ 59 w 10000"/>
              <a:gd name="connsiteY35" fmla="*/ 49 h 10000"/>
              <a:gd name="connsiteX36" fmla="*/ 0 w 10000"/>
              <a:gd name="connsiteY36" fmla="*/ 0 h 10000"/>
              <a:gd name="connsiteX0" fmla="*/ 0 w 9941"/>
              <a:gd name="connsiteY0" fmla="*/ 40 h 9991"/>
              <a:gd name="connsiteX1" fmla="*/ 9878 w 9941"/>
              <a:gd name="connsiteY1" fmla="*/ 9991 h 9991"/>
              <a:gd name="connsiteX2" fmla="*/ 9941 w 9941"/>
              <a:gd name="connsiteY2" fmla="*/ 0 h 9991"/>
              <a:gd name="connsiteX3" fmla="*/ 9941 w 9941"/>
              <a:gd name="connsiteY3" fmla="*/ 0 h 9991"/>
              <a:gd name="connsiteX4" fmla="*/ 9714 w 9941"/>
              <a:gd name="connsiteY4" fmla="*/ 204 h 9991"/>
              <a:gd name="connsiteX5" fmla="*/ 9488 w 9941"/>
              <a:gd name="connsiteY5" fmla="*/ 400 h 9991"/>
              <a:gd name="connsiteX6" fmla="*/ 9261 w 9941"/>
              <a:gd name="connsiteY6" fmla="*/ 589 h 9991"/>
              <a:gd name="connsiteX7" fmla="*/ 9033 w 9941"/>
              <a:gd name="connsiteY7" fmla="*/ 752 h 9991"/>
              <a:gd name="connsiteX8" fmla="*/ 8806 w 9941"/>
              <a:gd name="connsiteY8" fmla="*/ 916 h 9991"/>
              <a:gd name="connsiteX9" fmla="*/ 8578 w 9941"/>
              <a:gd name="connsiteY9" fmla="*/ 1070 h 9991"/>
              <a:gd name="connsiteX10" fmla="*/ 8353 w 9941"/>
              <a:gd name="connsiteY10" fmla="*/ 1201 h 9991"/>
              <a:gd name="connsiteX11" fmla="*/ 8125 w 9941"/>
              <a:gd name="connsiteY11" fmla="*/ 1324 h 9991"/>
              <a:gd name="connsiteX12" fmla="*/ 7898 w 9941"/>
              <a:gd name="connsiteY12" fmla="*/ 1439 h 9991"/>
              <a:gd name="connsiteX13" fmla="*/ 7675 w 9941"/>
              <a:gd name="connsiteY13" fmla="*/ 1537 h 9991"/>
              <a:gd name="connsiteX14" fmla="*/ 7449 w 9941"/>
              <a:gd name="connsiteY14" fmla="*/ 1635 h 9991"/>
              <a:gd name="connsiteX15" fmla="*/ 7226 w 9941"/>
              <a:gd name="connsiteY15" fmla="*/ 1717 h 9991"/>
              <a:gd name="connsiteX16" fmla="*/ 7003 w 9941"/>
              <a:gd name="connsiteY16" fmla="*/ 1782 h 9991"/>
              <a:gd name="connsiteX17" fmla="*/ 6781 w 9941"/>
              <a:gd name="connsiteY17" fmla="*/ 1848 h 9991"/>
              <a:gd name="connsiteX18" fmla="*/ 6561 w 9941"/>
              <a:gd name="connsiteY18" fmla="*/ 1904 h 9991"/>
              <a:gd name="connsiteX19" fmla="*/ 6343 w 9941"/>
              <a:gd name="connsiteY19" fmla="*/ 1946 h 9991"/>
              <a:gd name="connsiteX20" fmla="*/ 6125 w 9941"/>
              <a:gd name="connsiteY20" fmla="*/ 1978 h 9991"/>
              <a:gd name="connsiteX21" fmla="*/ 5909 w 9941"/>
              <a:gd name="connsiteY21" fmla="*/ 2011 h 9991"/>
              <a:gd name="connsiteX22" fmla="*/ 5696 w 9941"/>
              <a:gd name="connsiteY22" fmla="*/ 2027 h 9991"/>
              <a:gd name="connsiteX23" fmla="*/ 5483 w 9941"/>
              <a:gd name="connsiteY23" fmla="*/ 2044 h 9991"/>
              <a:gd name="connsiteX24" fmla="*/ 5273 w 9941"/>
              <a:gd name="connsiteY24" fmla="*/ 2051 h 9991"/>
              <a:gd name="connsiteX25" fmla="*/ 5065 w 9941"/>
              <a:gd name="connsiteY25" fmla="*/ 2044 h 9991"/>
              <a:gd name="connsiteX26" fmla="*/ 4859 w 9941"/>
              <a:gd name="connsiteY26" fmla="*/ 2044 h 9991"/>
              <a:gd name="connsiteX27" fmla="*/ 4655 w 9941"/>
              <a:gd name="connsiteY27" fmla="*/ 2027 h 9991"/>
              <a:gd name="connsiteX28" fmla="*/ 4455 w 9941"/>
              <a:gd name="connsiteY28" fmla="*/ 2002 h 9991"/>
              <a:gd name="connsiteX29" fmla="*/ 4257 w 9941"/>
              <a:gd name="connsiteY29" fmla="*/ 1978 h 9991"/>
              <a:gd name="connsiteX30" fmla="*/ 4063 w 9941"/>
              <a:gd name="connsiteY30" fmla="*/ 1953 h 9991"/>
              <a:gd name="connsiteX31" fmla="*/ 3870 w 9941"/>
              <a:gd name="connsiteY31" fmla="*/ 1913 h 9991"/>
              <a:gd name="connsiteX32" fmla="*/ 3680 w 9941"/>
              <a:gd name="connsiteY32" fmla="*/ 1871 h 9991"/>
              <a:gd name="connsiteX33" fmla="*/ 3494 w 9941"/>
              <a:gd name="connsiteY33" fmla="*/ 1831 h 9991"/>
              <a:gd name="connsiteX34" fmla="*/ 3131 w 9941"/>
              <a:gd name="connsiteY34" fmla="*/ 1724 h 9991"/>
              <a:gd name="connsiteX35" fmla="*/ 0 w 9941"/>
              <a:gd name="connsiteY35" fmla="*/ 40 h 9991"/>
              <a:gd name="connsiteX0" fmla="*/ 58 w 6850"/>
              <a:gd name="connsiteY0" fmla="*/ 2532 h 10000"/>
              <a:gd name="connsiteX1" fmla="*/ 6787 w 6850"/>
              <a:gd name="connsiteY1" fmla="*/ 10000 h 10000"/>
              <a:gd name="connsiteX2" fmla="*/ 6850 w 6850"/>
              <a:gd name="connsiteY2" fmla="*/ 0 h 10000"/>
              <a:gd name="connsiteX3" fmla="*/ 6850 w 6850"/>
              <a:gd name="connsiteY3" fmla="*/ 0 h 10000"/>
              <a:gd name="connsiteX4" fmla="*/ 6622 w 6850"/>
              <a:gd name="connsiteY4" fmla="*/ 204 h 10000"/>
              <a:gd name="connsiteX5" fmla="*/ 6394 w 6850"/>
              <a:gd name="connsiteY5" fmla="*/ 400 h 10000"/>
              <a:gd name="connsiteX6" fmla="*/ 6166 w 6850"/>
              <a:gd name="connsiteY6" fmla="*/ 590 h 10000"/>
              <a:gd name="connsiteX7" fmla="*/ 5937 w 6850"/>
              <a:gd name="connsiteY7" fmla="*/ 753 h 10000"/>
              <a:gd name="connsiteX8" fmla="*/ 5708 w 6850"/>
              <a:gd name="connsiteY8" fmla="*/ 917 h 10000"/>
              <a:gd name="connsiteX9" fmla="*/ 5479 w 6850"/>
              <a:gd name="connsiteY9" fmla="*/ 1071 h 10000"/>
              <a:gd name="connsiteX10" fmla="*/ 5253 w 6850"/>
              <a:gd name="connsiteY10" fmla="*/ 1202 h 10000"/>
              <a:gd name="connsiteX11" fmla="*/ 5023 w 6850"/>
              <a:gd name="connsiteY11" fmla="*/ 1325 h 10000"/>
              <a:gd name="connsiteX12" fmla="*/ 4795 w 6850"/>
              <a:gd name="connsiteY12" fmla="*/ 1440 h 10000"/>
              <a:gd name="connsiteX13" fmla="*/ 4571 w 6850"/>
              <a:gd name="connsiteY13" fmla="*/ 1538 h 10000"/>
              <a:gd name="connsiteX14" fmla="*/ 4343 w 6850"/>
              <a:gd name="connsiteY14" fmla="*/ 1636 h 10000"/>
              <a:gd name="connsiteX15" fmla="*/ 4119 w 6850"/>
              <a:gd name="connsiteY15" fmla="*/ 1719 h 10000"/>
              <a:gd name="connsiteX16" fmla="*/ 3895 w 6850"/>
              <a:gd name="connsiteY16" fmla="*/ 1784 h 10000"/>
              <a:gd name="connsiteX17" fmla="*/ 3671 w 6850"/>
              <a:gd name="connsiteY17" fmla="*/ 1850 h 10000"/>
              <a:gd name="connsiteX18" fmla="*/ 3450 w 6850"/>
              <a:gd name="connsiteY18" fmla="*/ 1906 h 10000"/>
              <a:gd name="connsiteX19" fmla="*/ 3231 w 6850"/>
              <a:gd name="connsiteY19" fmla="*/ 1948 h 10000"/>
              <a:gd name="connsiteX20" fmla="*/ 3011 w 6850"/>
              <a:gd name="connsiteY20" fmla="*/ 1980 h 10000"/>
              <a:gd name="connsiteX21" fmla="*/ 2794 w 6850"/>
              <a:gd name="connsiteY21" fmla="*/ 2013 h 10000"/>
              <a:gd name="connsiteX22" fmla="*/ 2580 w 6850"/>
              <a:gd name="connsiteY22" fmla="*/ 2029 h 10000"/>
              <a:gd name="connsiteX23" fmla="*/ 2366 w 6850"/>
              <a:gd name="connsiteY23" fmla="*/ 2046 h 10000"/>
              <a:gd name="connsiteX24" fmla="*/ 2154 w 6850"/>
              <a:gd name="connsiteY24" fmla="*/ 2053 h 10000"/>
              <a:gd name="connsiteX25" fmla="*/ 1945 w 6850"/>
              <a:gd name="connsiteY25" fmla="*/ 2046 h 10000"/>
              <a:gd name="connsiteX26" fmla="*/ 1738 w 6850"/>
              <a:gd name="connsiteY26" fmla="*/ 2046 h 10000"/>
              <a:gd name="connsiteX27" fmla="*/ 1533 w 6850"/>
              <a:gd name="connsiteY27" fmla="*/ 2029 h 10000"/>
              <a:gd name="connsiteX28" fmla="*/ 1331 w 6850"/>
              <a:gd name="connsiteY28" fmla="*/ 2004 h 10000"/>
              <a:gd name="connsiteX29" fmla="*/ 1132 w 6850"/>
              <a:gd name="connsiteY29" fmla="*/ 1980 h 10000"/>
              <a:gd name="connsiteX30" fmla="*/ 937 w 6850"/>
              <a:gd name="connsiteY30" fmla="*/ 1955 h 10000"/>
              <a:gd name="connsiteX31" fmla="*/ 743 w 6850"/>
              <a:gd name="connsiteY31" fmla="*/ 1915 h 10000"/>
              <a:gd name="connsiteX32" fmla="*/ 552 w 6850"/>
              <a:gd name="connsiteY32" fmla="*/ 1873 h 10000"/>
              <a:gd name="connsiteX33" fmla="*/ 365 w 6850"/>
              <a:gd name="connsiteY33" fmla="*/ 1833 h 10000"/>
              <a:gd name="connsiteX34" fmla="*/ 0 w 6850"/>
              <a:gd name="connsiteY34" fmla="*/ 1726 h 10000"/>
              <a:gd name="connsiteX35" fmla="*/ 58 w 6850"/>
              <a:gd name="connsiteY35" fmla="*/ 2532 h 10000"/>
              <a:gd name="connsiteX0" fmla="*/ 85 w 10000"/>
              <a:gd name="connsiteY0" fmla="*/ 2532 h 5291"/>
              <a:gd name="connsiteX1" fmla="*/ 9958 w 10000"/>
              <a:gd name="connsiteY1" fmla="*/ 5291 h 5291"/>
              <a:gd name="connsiteX2" fmla="*/ 10000 w 10000"/>
              <a:gd name="connsiteY2" fmla="*/ 0 h 5291"/>
              <a:gd name="connsiteX3" fmla="*/ 10000 w 10000"/>
              <a:gd name="connsiteY3" fmla="*/ 0 h 5291"/>
              <a:gd name="connsiteX4" fmla="*/ 9667 w 10000"/>
              <a:gd name="connsiteY4" fmla="*/ 204 h 5291"/>
              <a:gd name="connsiteX5" fmla="*/ 9334 w 10000"/>
              <a:gd name="connsiteY5" fmla="*/ 400 h 5291"/>
              <a:gd name="connsiteX6" fmla="*/ 9001 w 10000"/>
              <a:gd name="connsiteY6" fmla="*/ 590 h 5291"/>
              <a:gd name="connsiteX7" fmla="*/ 8667 w 10000"/>
              <a:gd name="connsiteY7" fmla="*/ 753 h 5291"/>
              <a:gd name="connsiteX8" fmla="*/ 8333 w 10000"/>
              <a:gd name="connsiteY8" fmla="*/ 917 h 5291"/>
              <a:gd name="connsiteX9" fmla="*/ 7999 w 10000"/>
              <a:gd name="connsiteY9" fmla="*/ 1071 h 5291"/>
              <a:gd name="connsiteX10" fmla="*/ 7669 w 10000"/>
              <a:gd name="connsiteY10" fmla="*/ 1202 h 5291"/>
              <a:gd name="connsiteX11" fmla="*/ 7333 w 10000"/>
              <a:gd name="connsiteY11" fmla="*/ 1325 h 5291"/>
              <a:gd name="connsiteX12" fmla="*/ 7000 w 10000"/>
              <a:gd name="connsiteY12" fmla="*/ 1440 h 5291"/>
              <a:gd name="connsiteX13" fmla="*/ 6673 w 10000"/>
              <a:gd name="connsiteY13" fmla="*/ 1538 h 5291"/>
              <a:gd name="connsiteX14" fmla="*/ 6340 w 10000"/>
              <a:gd name="connsiteY14" fmla="*/ 1636 h 5291"/>
              <a:gd name="connsiteX15" fmla="*/ 6013 w 10000"/>
              <a:gd name="connsiteY15" fmla="*/ 1719 h 5291"/>
              <a:gd name="connsiteX16" fmla="*/ 5686 w 10000"/>
              <a:gd name="connsiteY16" fmla="*/ 1784 h 5291"/>
              <a:gd name="connsiteX17" fmla="*/ 5359 w 10000"/>
              <a:gd name="connsiteY17" fmla="*/ 1850 h 5291"/>
              <a:gd name="connsiteX18" fmla="*/ 5036 w 10000"/>
              <a:gd name="connsiteY18" fmla="*/ 1906 h 5291"/>
              <a:gd name="connsiteX19" fmla="*/ 4717 w 10000"/>
              <a:gd name="connsiteY19" fmla="*/ 1948 h 5291"/>
              <a:gd name="connsiteX20" fmla="*/ 4396 w 10000"/>
              <a:gd name="connsiteY20" fmla="*/ 1980 h 5291"/>
              <a:gd name="connsiteX21" fmla="*/ 4079 w 10000"/>
              <a:gd name="connsiteY21" fmla="*/ 2013 h 5291"/>
              <a:gd name="connsiteX22" fmla="*/ 3766 w 10000"/>
              <a:gd name="connsiteY22" fmla="*/ 2029 h 5291"/>
              <a:gd name="connsiteX23" fmla="*/ 3454 w 10000"/>
              <a:gd name="connsiteY23" fmla="*/ 2046 h 5291"/>
              <a:gd name="connsiteX24" fmla="*/ 3145 w 10000"/>
              <a:gd name="connsiteY24" fmla="*/ 2053 h 5291"/>
              <a:gd name="connsiteX25" fmla="*/ 2839 w 10000"/>
              <a:gd name="connsiteY25" fmla="*/ 2046 h 5291"/>
              <a:gd name="connsiteX26" fmla="*/ 2537 w 10000"/>
              <a:gd name="connsiteY26" fmla="*/ 2046 h 5291"/>
              <a:gd name="connsiteX27" fmla="*/ 2238 w 10000"/>
              <a:gd name="connsiteY27" fmla="*/ 2029 h 5291"/>
              <a:gd name="connsiteX28" fmla="*/ 1943 w 10000"/>
              <a:gd name="connsiteY28" fmla="*/ 2004 h 5291"/>
              <a:gd name="connsiteX29" fmla="*/ 1653 w 10000"/>
              <a:gd name="connsiteY29" fmla="*/ 1980 h 5291"/>
              <a:gd name="connsiteX30" fmla="*/ 1368 w 10000"/>
              <a:gd name="connsiteY30" fmla="*/ 1955 h 5291"/>
              <a:gd name="connsiteX31" fmla="*/ 1085 w 10000"/>
              <a:gd name="connsiteY31" fmla="*/ 1915 h 5291"/>
              <a:gd name="connsiteX32" fmla="*/ 806 w 10000"/>
              <a:gd name="connsiteY32" fmla="*/ 1873 h 5291"/>
              <a:gd name="connsiteX33" fmla="*/ 533 w 10000"/>
              <a:gd name="connsiteY33" fmla="*/ 1833 h 5291"/>
              <a:gd name="connsiteX34" fmla="*/ 0 w 10000"/>
              <a:gd name="connsiteY34" fmla="*/ 1726 h 5291"/>
              <a:gd name="connsiteX35" fmla="*/ 85 w 10000"/>
              <a:gd name="connsiteY35" fmla="*/ 2532 h 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027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99412" y="8464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09012" y="58674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0" y="1587"/>
            <a:ext cx="12188825" cy="6856413"/>
          </a:xfrm>
          <a:custGeom>
            <a:avLst/>
            <a:gdLst>
              <a:gd name="T0" fmla="*/ 0 w 15356"/>
              <a:gd name="T1" fmla="*/ 0 h 8638"/>
              <a:gd name="T2" fmla="*/ 0 w 15356"/>
              <a:gd name="T3" fmla="*/ 8638 h 8638"/>
              <a:gd name="T4" fmla="*/ 15356 w 15356"/>
              <a:gd name="T5" fmla="*/ 8638 h 8638"/>
              <a:gd name="T6" fmla="*/ 15356 w 15356"/>
              <a:gd name="T7" fmla="*/ 0 h 8638"/>
              <a:gd name="T8" fmla="*/ 0 w 15356"/>
              <a:gd name="T9" fmla="*/ 0 h 8638"/>
              <a:gd name="T10" fmla="*/ 14748 w 15356"/>
              <a:gd name="T11" fmla="*/ 8038 h 8638"/>
              <a:gd name="T12" fmla="*/ 600 w 15356"/>
              <a:gd name="T13" fmla="*/ 8038 h 8638"/>
              <a:gd name="T14" fmla="*/ 600 w 15356"/>
              <a:gd name="T15" fmla="*/ 592 h 8638"/>
              <a:gd name="T16" fmla="*/ 14748 w 15356"/>
              <a:gd name="T17" fmla="*/ 592 h 8638"/>
              <a:gd name="T18" fmla="*/ 14748 w 15356"/>
              <a:gd name="T19" fmla="*/ 8038 h 8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rgbClr val="FEFEFE"/>
                </a:solidFill>
                <a:latin typeface="+mn-lt"/>
                <a:cs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  <a:latin typeface="+mn-lt"/>
                <a:cs typeface="Helvetica Light"/>
              </a:defRPr>
            </a:lvl1pPr>
          </a:lstStyle>
          <a:p>
            <a:fld id="{2BE451C3-0FF4-47C4-B829-773ADF60F88C}" type="datetime1">
              <a:rPr lang="en-US" smtClean="0"/>
              <a:pPr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  <a:latin typeface="+mn-lt"/>
                <a:cs typeface="Helvetica Light"/>
              </a:defRPr>
            </a:lvl1pPr>
          </a:lstStyle>
          <a:p>
            <a:r>
              <a:rPr lang="nl-NL" smtClean="0"/>
              <a:t>Footer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1251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tx2"/>
          </a:solidFill>
          <a:latin typeface="+mj-lt"/>
          <a:ea typeface="+mj-ea"/>
          <a:cs typeface="Helvetica Light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bg1">
              <a:lumMod val="75000"/>
              <a:lumOff val="25000"/>
            </a:schemeClr>
          </a:solidFill>
          <a:latin typeface="+mn-l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bg1">
              <a:lumMod val="75000"/>
              <a:lumOff val="25000"/>
            </a:schemeClr>
          </a:solidFill>
          <a:latin typeface="+mn-l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bg1">
              <a:lumMod val="75000"/>
              <a:lumOff val="25000"/>
            </a:schemeClr>
          </a:solidFill>
          <a:latin typeface="+mn-l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bg1">
              <a:lumMod val="75000"/>
              <a:lumOff val="25000"/>
            </a:schemeClr>
          </a:solidFill>
          <a:latin typeface="+mn-l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bg1">
              <a:lumMod val="75000"/>
              <a:lumOff val="25000"/>
            </a:schemeClr>
          </a:solidFill>
          <a:latin typeface="+mn-l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7625"/>
                    </a14:imgEffect>
                    <a14:imgEffect>
                      <a14:saturation sat="225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855" y="1219200"/>
            <a:ext cx="9095950" cy="1460500"/>
          </a:xfrm>
        </p:spPr>
        <p:txBody>
          <a:bodyPr/>
          <a:lstStyle/>
          <a:p>
            <a:r>
              <a:rPr lang="en-IN" sz="4400" b="1" dirty="0" smtClean="0">
                <a:solidFill>
                  <a:schemeClr val="bg1"/>
                </a:solidFill>
                <a:latin typeface="Adobe Caslon Pro" pitchFamily="18" charset="0"/>
              </a:rPr>
              <a:t/>
            </a:r>
            <a:br>
              <a:rPr lang="en-IN" sz="4400" b="1" dirty="0" smtClean="0">
                <a:solidFill>
                  <a:schemeClr val="bg1"/>
                </a:solidFill>
                <a:latin typeface="Adobe Caslon Pro" pitchFamily="18" charset="0"/>
              </a:rPr>
            </a:br>
            <a:r>
              <a:rPr lang="en-IN" dirty="0">
                <a:solidFill>
                  <a:schemeClr val="bg1"/>
                </a:solidFill>
                <a:latin typeface="Adobe Caslon Pro" pitchFamily="18" charset="0"/>
              </a:rPr>
              <a:t/>
            </a:r>
            <a:br>
              <a:rPr lang="en-IN" dirty="0">
                <a:solidFill>
                  <a:schemeClr val="bg1"/>
                </a:solidFill>
                <a:latin typeface="Adobe Caslon Pro" pitchFamily="18" charset="0"/>
              </a:rPr>
            </a:br>
            <a:endParaRPr lang="en-IN" sz="4400" b="1" dirty="0">
              <a:solidFill>
                <a:schemeClr val="bg1"/>
              </a:solidFill>
              <a:latin typeface="Adobe Caslon Pro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45200" y="5031380"/>
            <a:ext cx="5156199" cy="861420"/>
          </a:xfrm>
        </p:spPr>
        <p:txBody>
          <a:bodyPr>
            <a:normAutofit/>
          </a:bodyPr>
          <a:lstStyle/>
          <a:p>
            <a:pPr algn="r"/>
            <a:r>
              <a:rPr lang="en-IN" sz="2000" b="1" dirty="0" smtClean="0">
                <a:solidFill>
                  <a:schemeClr val="bg1"/>
                </a:solidFill>
                <a:latin typeface="Adobe Garamond Pro Bold" pitchFamily="18" charset="0"/>
              </a:rPr>
              <a:t>Presented By</a:t>
            </a:r>
          </a:p>
          <a:p>
            <a:pPr algn="r"/>
            <a:r>
              <a:rPr lang="en-IN" sz="2000" b="1" dirty="0" smtClean="0">
                <a:solidFill>
                  <a:schemeClr val="bg1"/>
                </a:solidFill>
                <a:latin typeface="Adobe Garamond Pro Bold" pitchFamily="18" charset="0"/>
              </a:rPr>
              <a:t>Navjot Singh( 11302225)</a:t>
            </a:r>
            <a:endParaRPr lang="en-IN" sz="2000" b="1" dirty="0" smtClean="0">
              <a:solidFill>
                <a:schemeClr val="bg1"/>
              </a:solidFill>
              <a:latin typeface="Adobe Garamond Pro Bold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42900" y="5173260"/>
            <a:ext cx="5765799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Helvetica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Helvetica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Helvetica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Helvetica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Helvetica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cap="none" dirty="0" smtClean="0">
                <a:solidFill>
                  <a:schemeClr val="bg1"/>
                </a:solidFill>
                <a:latin typeface="Adobe Garamond Pro Bold" pitchFamily="18" charset="0"/>
              </a:rPr>
              <a:t>School Of Computer Application (SCA)</a:t>
            </a:r>
          </a:p>
          <a:p>
            <a:r>
              <a:rPr lang="en-IN" sz="2000" b="1" dirty="0" smtClean="0">
                <a:solidFill>
                  <a:schemeClr val="bg1"/>
                </a:solidFill>
                <a:latin typeface="Adobe Garamond Pro Bold" pitchFamily="18" charset="0"/>
              </a:rPr>
              <a:t>LOVELY </a:t>
            </a:r>
            <a:r>
              <a:rPr lang="en-IN" sz="2000" b="1" dirty="0">
                <a:solidFill>
                  <a:schemeClr val="bg1"/>
                </a:solidFill>
                <a:latin typeface="Adobe Garamond Pro Bold" pitchFamily="18" charset="0"/>
              </a:rPr>
              <a:t>PROFESSIONAL UNIVERSITY</a:t>
            </a:r>
            <a:endParaRPr lang="en-IN" sz="2000" b="1" dirty="0" smtClean="0">
              <a:solidFill>
                <a:schemeClr val="bg1"/>
              </a:solidFill>
              <a:latin typeface="Adobe Garamond Pro Bold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84615" y="93345"/>
            <a:ext cx="3128010" cy="131191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031958" y="4126832"/>
            <a:ext cx="652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          </a:t>
            </a:r>
            <a:r>
              <a:rPr lang="en-US" b="1" dirty="0" smtClean="0">
                <a:solidFill>
                  <a:schemeClr val="bg1"/>
                </a:solidFill>
              </a:rPr>
              <a:t>FORENSIC EXPERT ANDROID APPLICATION</a:t>
            </a:r>
            <a:endParaRPr lang="en-US" b="1" dirty="0"/>
          </a:p>
        </p:txBody>
      </p:sp>
      <p:pic>
        <p:nvPicPr>
          <p:cNvPr id="3075" name="Picture 3" descr="E:\Users\Nav\Desktop\stpcrim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92060" y="542719"/>
            <a:ext cx="3619500" cy="1181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0637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ER-Diagram</a:t>
            </a:r>
            <a:endParaRPr lang="en-US" dirty="0"/>
          </a:p>
        </p:txBody>
      </p:sp>
      <p:pic>
        <p:nvPicPr>
          <p:cNvPr id="3" name="Picture 2" descr="ER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768" y="2286000"/>
            <a:ext cx="3612073" cy="2165684"/>
          </a:xfrm>
          <a:prstGeom prst="rect">
            <a:avLst/>
          </a:prstGeom>
        </p:spPr>
      </p:pic>
      <p:pic>
        <p:nvPicPr>
          <p:cNvPr id="4" name="Picture 3" descr="ERD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221" y="4450077"/>
            <a:ext cx="4246632" cy="2155260"/>
          </a:xfrm>
          <a:prstGeom prst="rect">
            <a:avLst/>
          </a:prstGeom>
        </p:spPr>
      </p:pic>
      <p:pic>
        <p:nvPicPr>
          <p:cNvPr id="5" name="Picture 4" descr="erd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767" y="2196434"/>
            <a:ext cx="3302161" cy="4220164"/>
          </a:xfrm>
          <a:prstGeom prst="rect">
            <a:avLst/>
          </a:prstGeom>
        </p:spPr>
      </p:pic>
      <p:pic>
        <p:nvPicPr>
          <p:cNvPr id="6" name="Picture 5" descr="erd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54" y="2290831"/>
            <a:ext cx="3340054" cy="35132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3" name="Picture 2" descr="Admin_U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968"/>
            <a:ext cx="6103270" cy="4390189"/>
          </a:xfrm>
          <a:prstGeom prst="rect">
            <a:avLst/>
          </a:prstGeom>
        </p:spPr>
      </p:pic>
      <p:pic>
        <p:nvPicPr>
          <p:cNvPr id="4" name="Picture 3" descr="forensic_us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758" y="2258989"/>
            <a:ext cx="6185067" cy="43583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CHART</a:t>
            </a:r>
            <a:endParaRPr lang="en-US" dirty="0"/>
          </a:p>
        </p:txBody>
      </p:sp>
      <p:pic>
        <p:nvPicPr>
          <p:cNvPr id="3" name="Picture 2" descr="fl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95" y="2213811"/>
            <a:ext cx="8584835" cy="44155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pic>
        <p:nvPicPr>
          <p:cNvPr id="3" name="Picture 2" descr="admin activ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2322518"/>
            <a:ext cx="5720181" cy="4270788"/>
          </a:xfrm>
          <a:prstGeom prst="rect">
            <a:avLst/>
          </a:prstGeom>
        </p:spPr>
      </p:pic>
      <p:pic>
        <p:nvPicPr>
          <p:cNvPr id="4" name="Picture 3" descr="ad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5" y="2307506"/>
            <a:ext cx="5450304" cy="42376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 </a:t>
            </a:r>
            <a:r>
              <a:rPr lang="en-US" dirty="0" err="1" smtClean="0"/>
              <a:t>Beteween</a:t>
            </a:r>
            <a:r>
              <a:rPr lang="en-US" dirty="0" smtClean="0"/>
              <a:t> Classes</a:t>
            </a:r>
            <a:endParaRPr lang="en-US" dirty="0"/>
          </a:p>
        </p:txBody>
      </p:sp>
      <p:pic>
        <p:nvPicPr>
          <p:cNvPr id="3" name="Picture 2" descr="ER-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82" y="2526632"/>
            <a:ext cx="5782482" cy="4078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DIAGRAM</a:t>
            </a:r>
            <a:endParaRPr lang="en-US" dirty="0"/>
          </a:p>
        </p:txBody>
      </p:sp>
      <p:pic>
        <p:nvPicPr>
          <p:cNvPr id="3" name="Picture 2" descr="dfd_par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0062"/>
            <a:ext cx="6160168" cy="3918618"/>
          </a:xfrm>
          <a:prstGeom prst="rect">
            <a:avLst/>
          </a:prstGeom>
        </p:spPr>
      </p:pic>
      <p:pic>
        <p:nvPicPr>
          <p:cNvPr id="4" name="Picture 3" descr="dfd_part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37" y="2418346"/>
            <a:ext cx="5884279" cy="41869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DIAGRAM</a:t>
            </a:r>
            <a:endParaRPr lang="en-US" dirty="0"/>
          </a:p>
        </p:txBody>
      </p:sp>
      <p:pic>
        <p:nvPicPr>
          <p:cNvPr id="3" name="Picture 2" descr="he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6149"/>
            <a:ext cx="4972744" cy="4030587"/>
          </a:xfrm>
          <a:prstGeom prst="rect">
            <a:avLst/>
          </a:prstGeom>
        </p:spPr>
      </p:pic>
      <p:pic>
        <p:nvPicPr>
          <p:cNvPr id="4" name="Picture 3" descr="head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57" y="2334126"/>
            <a:ext cx="6106378" cy="42811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DIAGRAM</a:t>
            </a:r>
            <a:endParaRPr lang="en-US" dirty="0"/>
          </a:p>
        </p:txBody>
      </p:sp>
      <p:pic>
        <p:nvPicPr>
          <p:cNvPr id="3" name="Picture 2" descr="hea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7" y="2637413"/>
            <a:ext cx="5048955" cy="3724795"/>
          </a:xfrm>
          <a:prstGeom prst="rect">
            <a:avLst/>
          </a:prstGeom>
        </p:spPr>
      </p:pic>
      <p:pic>
        <p:nvPicPr>
          <p:cNvPr id="4" name="Picture 3" descr="head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62" y="2562726"/>
            <a:ext cx="6106378" cy="36936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DIAGRAM</a:t>
            </a:r>
            <a:endParaRPr lang="en-US" dirty="0"/>
          </a:p>
        </p:txBody>
      </p:sp>
      <p:pic>
        <p:nvPicPr>
          <p:cNvPr id="3" name="Picture 2" descr="investi_acc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" y="2416823"/>
            <a:ext cx="5153745" cy="3877216"/>
          </a:xfrm>
          <a:prstGeom prst="rect">
            <a:avLst/>
          </a:prstGeom>
        </p:spPr>
      </p:pic>
      <p:pic>
        <p:nvPicPr>
          <p:cNvPr id="4" name="Picture 3" descr="investi_accnt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39" y="2607091"/>
            <a:ext cx="6249273" cy="37816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DIAGRAM</a:t>
            </a:r>
            <a:endParaRPr lang="en-US" dirty="0"/>
          </a:p>
        </p:txBody>
      </p:sp>
      <p:pic>
        <p:nvPicPr>
          <p:cNvPr id="3" name="Picture 2" descr="investi_accn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40" y="2555450"/>
            <a:ext cx="4991797" cy="3696216"/>
          </a:xfrm>
          <a:prstGeom prst="rect">
            <a:avLst/>
          </a:prstGeom>
        </p:spPr>
      </p:pic>
      <p:pic>
        <p:nvPicPr>
          <p:cNvPr id="4" name="Picture 3" descr="investi_accnt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921" y="2646947"/>
            <a:ext cx="5718026" cy="3573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 and Objective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FES provides easy maintenance of all cases and users for Forensic Experts</a:t>
            </a:r>
            <a:endParaRPr lang="en-IN" dirty="0"/>
          </a:p>
          <a:p>
            <a:r>
              <a:rPr lang="en-IN" dirty="0" smtClean="0"/>
              <a:t>Easy access to the records </a:t>
            </a:r>
            <a:r>
              <a:rPr lang="en-IN" dirty="0"/>
              <a:t>compare to manual system </a:t>
            </a:r>
            <a:endParaRPr lang="en-US" dirty="0" smtClean="0"/>
          </a:p>
          <a:p>
            <a:r>
              <a:rPr lang="en-US" dirty="0" smtClean="0"/>
              <a:t>FES </a:t>
            </a:r>
            <a:r>
              <a:rPr lang="en-US" dirty="0"/>
              <a:t>will provide a set </a:t>
            </a:r>
            <a:r>
              <a:rPr lang="en-US" dirty="0" smtClean="0"/>
              <a:t>of forms to collect and capture evidences</a:t>
            </a:r>
            <a:endParaRPr lang="en-IN" dirty="0"/>
          </a:p>
          <a:p>
            <a:r>
              <a:rPr lang="en-IN" dirty="0"/>
              <a:t>Different module/form to capture each type of evidence </a:t>
            </a:r>
          </a:p>
          <a:p>
            <a:r>
              <a:rPr lang="en-IN" dirty="0" smtClean="0"/>
              <a:t>Synchronization </a:t>
            </a:r>
            <a:r>
              <a:rPr lang="en-IN" dirty="0"/>
              <a:t>of collected evidences to save on server </a:t>
            </a:r>
          </a:p>
          <a:p>
            <a:r>
              <a:rPr lang="en-IN" dirty="0"/>
              <a:t>Generation of reports of each cases and their evidences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7118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7317" y="2445127"/>
            <a:ext cx="6297560" cy="1209964"/>
          </a:xfrm>
        </p:spPr>
        <p:txBody>
          <a:bodyPr/>
          <a:lstStyle/>
          <a:p>
            <a:pPr algn="ctr"/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949578" y="3655091"/>
            <a:ext cx="6725299" cy="1156586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Application Demo on Android Phone.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45920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your time.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9242" y="2677644"/>
            <a:ext cx="5474369" cy="228382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Questions and Suggestions Welcomed.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382479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Android. 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Google </a:t>
            </a:r>
            <a:r>
              <a:rPr lang="en-IN" dirty="0"/>
              <a:t>applications</a:t>
            </a:r>
          </a:p>
          <a:p>
            <a:r>
              <a:rPr lang="en-IN" dirty="0" smtClean="0"/>
              <a:t>widgets</a:t>
            </a:r>
            <a:endParaRPr lang="en-IN" dirty="0"/>
          </a:p>
          <a:p>
            <a:r>
              <a:rPr lang="en-IN" dirty="0" smtClean="0"/>
              <a:t>Android Market</a:t>
            </a:r>
            <a:endParaRPr lang="en-IN" dirty="0"/>
          </a:p>
          <a:p>
            <a:r>
              <a:rPr lang="en-IN" dirty="0" smtClean="0"/>
              <a:t>Java </a:t>
            </a:r>
            <a:r>
              <a:rPr lang="en-IN" dirty="0"/>
              <a:t>support </a:t>
            </a:r>
            <a:endParaRPr lang="en-IN" dirty="0" smtClean="0"/>
          </a:p>
          <a:p>
            <a:r>
              <a:rPr lang="en-IN" dirty="0" smtClean="0"/>
              <a:t>XML </a:t>
            </a:r>
            <a:r>
              <a:rPr lang="en-IN" dirty="0"/>
              <a:t>on </a:t>
            </a:r>
            <a:r>
              <a:rPr lang="en-IN" dirty="0" smtClean="0"/>
              <a:t>Android</a:t>
            </a:r>
          </a:p>
          <a:p>
            <a:r>
              <a:rPr lang="en-IN" dirty="0" smtClean="0"/>
              <a:t>SQLite </a:t>
            </a:r>
            <a:r>
              <a:rPr lang="en-IN" dirty="0"/>
              <a:t>for databases</a:t>
            </a:r>
          </a:p>
          <a:p>
            <a:endParaRPr lang="en-IN" dirty="0"/>
          </a:p>
          <a:p>
            <a:endParaRPr lang="en-IN" dirty="0"/>
          </a:p>
          <a:p>
            <a:endParaRPr lang="en-IN" dirty="0" smtClean="0"/>
          </a:p>
        </p:txBody>
      </p:sp>
      <p:pic>
        <p:nvPicPr>
          <p:cNvPr id="5122" name="Picture 2" descr="E:\Users\Nav\Desktop\download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7717" y="2405269"/>
            <a:ext cx="5645978" cy="35383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5929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 of App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Adding cases</a:t>
            </a:r>
          </a:p>
          <a:p>
            <a:r>
              <a:rPr lang="en-IN" dirty="0" smtClean="0"/>
              <a:t>Deleting</a:t>
            </a:r>
            <a:r>
              <a:rPr lang="en-IN" dirty="0"/>
              <a:t> </a:t>
            </a:r>
            <a:r>
              <a:rPr lang="en-IN" dirty="0" smtClean="0"/>
              <a:t>cases</a:t>
            </a:r>
            <a:endParaRPr lang="en-IN" dirty="0"/>
          </a:p>
          <a:p>
            <a:r>
              <a:rPr lang="en-IN" dirty="0" smtClean="0"/>
              <a:t>Updating case</a:t>
            </a:r>
            <a:endParaRPr lang="en-IN" dirty="0"/>
          </a:p>
          <a:p>
            <a:r>
              <a:rPr lang="en-IN" dirty="0" smtClean="0"/>
              <a:t>Viewing case details</a:t>
            </a:r>
            <a:endParaRPr lang="en-IN" dirty="0"/>
          </a:p>
          <a:p>
            <a:r>
              <a:rPr lang="en-IN" dirty="0" smtClean="0"/>
              <a:t>Creating new Users</a:t>
            </a:r>
            <a:endParaRPr lang="en-IN" dirty="0"/>
          </a:p>
          <a:p>
            <a:r>
              <a:rPr lang="en-IN" dirty="0" smtClean="0"/>
              <a:t>Deleting users</a:t>
            </a:r>
            <a:endParaRPr lang="en-IN" dirty="0"/>
          </a:p>
          <a:p>
            <a:r>
              <a:rPr lang="en-IN" dirty="0" smtClean="0"/>
              <a:t>Viewing users</a:t>
            </a:r>
            <a:endParaRPr lang="en-IN" dirty="0"/>
          </a:p>
          <a:p>
            <a:r>
              <a:rPr lang="en-IN" dirty="0" smtClean="0"/>
              <a:t>Updating Information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My Account </a:t>
            </a:r>
            <a:r>
              <a:rPr lang="en-IN" dirty="0" smtClean="0"/>
              <a:t>	info</a:t>
            </a:r>
          </a:p>
          <a:p>
            <a:r>
              <a:rPr lang="en-IN" dirty="0" smtClean="0"/>
              <a:t>Change password activity</a:t>
            </a:r>
          </a:p>
          <a:p>
            <a:r>
              <a:rPr lang="en-IN" dirty="0" smtClean="0"/>
              <a:t>Sync with Web Services</a:t>
            </a:r>
          </a:p>
          <a:p>
            <a:r>
              <a:rPr lang="en-IN" dirty="0" smtClean="0"/>
              <a:t>Generating Reports for each case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5" name="Picture 4" descr="cr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749" y="3394948"/>
            <a:ext cx="75327" cy="68104"/>
          </a:xfrm>
          <a:prstGeom prst="rect">
            <a:avLst/>
          </a:prstGeom>
        </p:spPr>
      </p:pic>
      <p:pic>
        <p:nvPicPr>
          <p:cNvPr id="2050" name="Picture 2" descr="E:\Users\Nav\Desktop\crim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18643" y="2232800"/>
            <a:ext cx="2170182" cy="1985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6628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64" y="266700"/>
            <a:ext cx="2793158" cy="825502"/>
          </a:xfrm>
        </p:spPr>
        <p:txBody>
          <a:bodyPr/>
          <a:lstStyle/>
          <a:p>
            <a:r>
              <a:rPr lang="en-IN" b="1" dirty="0" smtClean="0"/>
              <a:t>Table </a:t>
            </a:r>
            <a:r>
              <a:rPr lang="en-IN" b="1" dirty="0" err="1" smtClean="0"/>
              <a:t>Desc</a:t>
            </a:r>
            <a:r>
              <a:rPr lang="en-IN" b="1" dirty="0" smtClean="0"/>
              <a:t>: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" y="1193800"/>
            <a:ext cx="4305300" cy="5387473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/>
              <a:t>db.execSQL</a:t>
            </a:r>
            <a:r>
              <a:rPr lang="en-IN" dirty="0"/>
              <a:t>("CREATE TABLE IF NOT EXISTS User(</a:t>
            </a:r>
            <a:r>
              <a:rPr lang="en-IN" dirty="0" err="1"/>
              <a:t>U_id</a:t>
            </a:r>
            <a:r>
              <a:rPr lang="en-IN" dirty="0"/>
              <a:t> integer primary key </a:t>
            </a:r>
            <a:r>
              <a:rPr lang="en-IN" dirty="0" err="1"/>
              <a:t>autoincrement,Name</a:t>
            </a:r>
            <a:r>
              <a:rPr lang="en-IN" dirty="0"/>
              <a:t> text not </a:t>
            </a:r>
            <a:r>
              <a:rPr lang="en-IN" dirty="0" err="1"/>
              <a:t>null,Password</a:t>
            </a:r>
            <a:r>
              <a:rPr lang="en-IN" dirty="0"/>
              <a:t> text not </a:t>
            </a:r>
            <a:r>
              <a:rPr lang="en-IN" dirty="0" err="1"/>
              <a:t>null,MobileNo</a:t>
            </a:r>
            <a:r>
              <a:rPr lang="en-IN" dirty="0"/>
              <a:t> text not </a:t>
            </a:r>
            <a:r>
              <a:rPr lang="en-IN" dirty="0" err="1"/>
              <a:t>null,Email</a:t>
            </a:r>
            <a:r>
              <a:rPr lang="en-IN" dirty="0"/>
              <a:t> text not null)"); </a:t>
            </a:r>
          </a:p>
          <a:p>
            <a:r>
              <a:rPr lang="en-IN" dirty="0" err="1"/>
              <a:t>db.execSQL</a:t>
            </a:r>
            <a:r>
              <a:rPr lang="en-IN" dirty="0"/>
              <a:t>("CREATE TABLE IF NOT EXISTS Victim(</a:t>
            </a:r>
            <a:r>
              <a:rPr lang="en-IN" dirty="0" err="1"/>
              <a:t>V_id</a:t>
            </a:r>
            <a:r>
              <a:rPr lang="en-IN" dirty="0"/>
              <a:t> integer primary key </a:t>
            </a:r>
            <a:r>
              <a:rPr lang="en-IN" dirty="0" err="1"/>
              <a:t>autoincrement,Name</a:t>
            </a:r>
            <a:r>
              <a:rPr lang="en-IN" dirty="0"/>
              <a:t> text not </a:t>
            </a:r>
            <a:r>
              <a:rPr lang="en-IN" dirty="0" err="1"/>
              <a:t>null,Ssn</a:t>
            </a:r>
            <a:r>
              <a:rPr lang="en-IN" dirty="0"/>
              <a:t> integer not </a:t>
            </a:r>
            <a:r>
              <a:rPr lang="en-IN" dirty="0" err="1"/>
              <a:t>null,MobileNo</a:t>
            </a:r>
            <a:r>
              <a:rPr lang="en-IN" dirty="0"/>
              <a:t> text not </a:t>
            </a:r>
            <a:r>
              <a:rPr lang="en-IN" dirty="0" err="1"/>
              <a:t>null,Email</a:t>
            </a:r>
            <a:r>
              <a:rPr lang="en-IN" dirty="0"/>
              <a:t> text not null)"); </a:t>
            </a:r>
          </a:p>
          <a:p>
            <a:r>
              <a:rPr lang="en-IN" dirty="0" err="1"/>
              <a:t>db.execSQL</a:t>
            </a:r>
            <a:r>
              <a:rPr lang="en-IN" dirty="0"/>
              <a:t>("CREATE TABLE IF NOT EXISTS Cases(</a:t>
            </a:r>
            <a:r>
              <a:rPr lang="en-IN" dirty="0" err="1"/>
              <a:t>C_id</a:t>
            </a:r>
            <a:r>
              <a:rPr lang="en-IN" dirty="0"/>
              <a:t> integer primary key </a:t>
            </a:r>
            <a:r>
              <a:rPr lang="en-IN" dirty="0" err="1"/>
              <a:t>autoincrement,name</a:t>
            </a:r>
            <a:r>
              <a:rPr lang="en-IN" dirty="0"/>
              <a:t> text not </a:t>
            </a:r>
            <a:r>
              <a:rPr lang="en-IN" dirty="0" err="1"/>
              <a:t>null,type</a:t>
            </a:r>
            <a:r>
              <a:rPr lang="en-IN" dirty="0"/>
              <a:t> text not </a:t>
            </a:r>
            <a:r>
              <a:rPr lang="en-IN" dirty="0" err="1"/>
              <a:t>null,location</a:t>
            </a:r>
            <a:r>
              <a:rPr lang="en-IN" dirty="0"/>
              <a:t> text not </a:t>
            </a:r>
            <a:r>
              <a:rPr lang="en-IN" dirty="0" err="1"/>
              <a:t>null,status</a:t>
            </a:r>
            <a:r>
              <a:rPr lang="en-IN" dirty="0"/>
              <a:t> text not </a:t>
            </a:r>
            <a:r>
              <a:rPr lang="en-IN" dirty="0" err="1"/>
              <a:t>null,start</a:t>
            </a:r>
            <a:r>
              <a:rPr lang="en-IN" dirty="0"/>
              <a:t> text not </a:t>
            </a:r>
            <a:r>
              <a:rPr lang="en-IN" dirty="0" err="1"/>
              <a:t>null,Addtime</a:t>
            </a:r>
            <a:r>
              <a:rPr lang="en-IN" dirty="0"/>
              <a:t> text not </a:t>
            </a:r>
            <a:r>
              <a:rPr lang="en-IN" dirty="0" err="1"/>
              <a:t>null,Des</a:t>
            </a:r>
            <a:r>
              <a:rPr lang="en-IN" dirty="0"/>
              <a:t> text not null)"); </a:t>
            </a:r>
          </a:p>
          <a:p>
            <a:r>
              <a:rPr lang="en-IN" dirty="0" err="1"/>
              <a:t>db.execSQL</a:t>
            </a:r>
            <a:r>
              <a:rPr lang="en-IN" dirty="0"/>
              <a:t>("CREATE TABLE IF NOT EXISTS Evidence(</a:t>
            </a:r>
            <a:r>
              <a:rPr lang="en-IN" dirty="0" err="1"/>
              <a:t>E_id</a:t>
            </a:r>
            <a:r>
              <a:rPr lang="en-IN" dirty="0"/>
              <a:t> integer primary key </a:t>
            </a:r>
            <a:r>
              <a:rPr lang="en-IN" dirty="0" err="1"/>
              <a:t>autoincrement,C_id</a:t>
            </a:r>
            <a:r>
              <a:rPr lang="en-IN" dirty="0"/>
              <a:t> integer not </a:t>
            </a:r>
            <a:r>
              <a:rPr lang="en-IN" dirty="0" err="1"/>
              <a:t>null,U_id</a:t>
            </a:r>
            <a:r>
              <a:rPr lang="en-IN" dirty="0"/>
              <a:t> text not </a:t>
            </a:r>
            <a:r>
              <a:rPr lang="en-IN" dirty="0" err="1"/>
              <a:t>null,Type</a:t>
            </a:r>
            <a:r>
              <a:rPr lang="en-IN" dirty="0"/>
              <a:t> text not </a:t>
            </a:r>
            <a:r>
              <a:rPr lang="en-IN" dirty="0" err="1"/>
              <a:t>null,Detail</a:t>
            </a:r>
            <a:r>
              <a:rPr lang="en-IN" dirty="0"/>
              <a:t> text not </a:t>
            </a:r>
            <a:r>
              <a:rPr lang="en-IN" dirty="0" err="1"/>
              <a:t>null,Image</a:t>
            </a:r>
            <a:r>
              <a:rPr lang="en-IN" dirty="0"/>
              <a:t> text ,time not </a:t>
            </a:r>
            <a:r>
              <a:rPr lang="en-IN" dirty="0" err="1"/>
              <a:t>null,date</a:t>
            </a:r>
            <a:r>
              <a:rPr lang="en-IN" dirty="0"/>
              <a:t> text not null)"); </a:t>
            </a:r>
          </a:p>
          <a:p>
            <a:r>
              <a:rPr lang="en-IN" dirty="0" err="1"/>
              <a:t>db.execSQL</a:t>
            </a:r>
            <a:r>
              <a:rPr lang="en-IN" dirty="0"/>
              <a:t>("CREATE TABLE IF NOT EXISTS </a:t>
            </a:r>
            <a:r>
              <a:rPr lang="en-IN" dirty="0" err="1"/>
              <a:t>User_img</a:t>
            </a:r>
            <a:r>
              <a:rPr lang="en-IN" dirty="0"/>
              <a:t>(</a:t>
            </a:r>
            <a:r>
              <a:rPr lang="en-IN" dirty="0" err="1"/>
              <a:t>U_id</a:t>
            </a:r>
            <a:r>
              <a:rPr lang="en-IN" dirty="0"/>
              <a:t> integer primary </a:t>
            </a:r>
            <a:r>
              <a:rPr lang="en-IN" dirty="0" err="1"/>
              <a:t>key,UName</a:t>
            </a:r>
            <a:r>
              <a:rPr lang="en-IN" dirty="0"/>
              <a:t> </a:t>
            </a:r>
            <a:r>
              <a:rPr lang="en-IN" dirty="0" err="1"/>
              <a:t>text,Image</a:t>
            </a:r>
            <a:r>
              <a:rPr lang="en-IN" dirty="0"/>
              <a:t> text)"); </a:t>
            </a:r>
          </a:p>
          <a:p>
            <a:r>
              <a:rPr lang="en-IN" dirty="0" err="1"/>
              <a:t>db.execSQL</a:t>
            </a:r>
            <a:r>
              <a:rPr lang="en-IN" dirty="0"/>
              <a:t>("CREATE TABLE IF NOT EXISTS </a:t>
            </a:r>
            <a:r>
              <a:rPr lang="en-IN" dirty="0" err="1"/>
              <a:t>CaseUid</a:t>
            </a:r>
            <a:r>
              <a:rPr lang="en-IN" dirty="0"/>
              <a:t>(</a:t>
            </a:r>
            <a:r>
              <a:rPr lang="en-IN" dirty="0" err="1"/>
              <a:t>C_id</a:t>
            </a:r>
            <a:r>
              <a:rPr lang="en-IN" dirty="0"/>
              <a:t> integer not </a:t>
            </a:r>
            <a:r>
              <a:rPr lang="en-IN" dirty="0" err="1"/>
              <a:t>null,U_id</a:t>
            </a:r>
            <a:r>
              <a:rPr lang="en-IN" dirty="0"/>
              <a:t> integer not null)");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44863"/>
            <a:ext cx="7327899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799" y="266700"/>
            <a:ext cx="7200901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21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3010" y="168442"/>
            <a:ext cx="3863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 smtClean="0">
                <a:solidFill>
                  <a:schemeClr val="bg2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Forensic Expert Let’s Start it</a:t>
            </a:r>
            <a:endParaRPr lang="en-IN" sz="2000" b="1" u="sng" dirty="0">
              <a:solidFill>
                <a:schemeClr val="bg2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8" name="Picture 7" descr="DSC032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529" y="685800"/>
            <a:ext cx="3493398" cy="5570622"/>
          </a:xfrm>
          <a:prstGeom prst="rect">
            <a:avLst/>
          </a:prstGeom>
        </p:spPr>
      </p:pic>
      <p:pic>
        <p:nvPicPr>
          <p:cNvPr id="9" name="Picture 8" descr="downlo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791" y="0"/>
            <a:ext cx="1828800" cy="1400175"/>
          </a:xfrm>
          <a:prstGeom prst="rect">
            <a:avLst/>
          </a:prstGeom>
        </p:spPr>
      </p:pic>
      <p:pic>
        <p:nvPicPr>
          <p:cNvPr id="10" name="Picture 9" descr="DSC0326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676" y="770021"/>
            <a:ext cx="3853324" cy="551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993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Screen’s</a:t>
            </a:r>
            <a:endParaRPr lang="en-US" dirty="0"/>
          </a:p>
        </p:txBody>
      </p:sp>
      <p:pic>
        <p:nvPicPr>
          <p:cNvPr id="4" name="Content Placeholder 3" descr="DSC0326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459" y="2406314"/>
            <a:ext cx="2392929" cy="4186989"/>
          </a:xfrm>
        </p:spPr>
      </p:pic>
      <p:pic>
        <p:nvPicPr>
          <p:cNvPr id="5" name="Picture 4" descr="DSC032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157" y="2418348"/>
            <a:ext cx="2903347" cy="4211053"/>
          </a:xfrm>
          <a:prstGeom prst="rect">
            <a:avLst/>
          </a:prstGeom>
        </p:spPr>
      </p:pic>
      <p:pic>
        <p:nvPicPr>
          <p:cNvPr id="6" name="Picture 5" descr="DSC0327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9" y="2430379"/>
            <a:ext cx="2947737" cy="4150895"/>
          </a:xfrm>
          <a:prstGeom prst="rect">
            <a:avLst/>
          </a:prstGeom>
        </p:spPr>
      </p:pic>
      <p:pic>
        <p:nvPicPr>
          <p:cNvPr id="7" name="Picture 6" descr="DSC0327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381" y="2394285"/>
            <a:ext cx="2791819" cy="42230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012894"/>
            <a:ext cx="4316819" cy="70802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App Screen’s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DSC03273.JP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434992" y="2379368"/>
            <a:ext cx="2286000" cy="4095750"/>
          </a:xfrm>
        </p:spPr>
      </p:pic>
      <p:pic>
        <p:nvPicPr>
          <p:cNvPr id="5" name="Picture 4" descr="DSC0327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41" y="2438787"/>
            <a:ext cx="2741829" cy="4133589"/>
          </a:xfrm>
          <a:prstGeom prst="rect">
            <a:avLst/>
          </a:prstGeom>
        </p:spPr>
      </p:pic>
      <p:pic>
        <p:nvPicPr>
          <p:cNvPr id="6" name="Picture 5" descr="DSC0327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496" y="2430049"/>
            <a:ext cx="2346983" cy="4145951"/>
          </a:xfrm>
          <a:prstGeom prst="rect">
            <a:avLst/>
          </a:prstGeom>
        </p:spPr>
      </p:pic>
      <p:pic>
        <p:nvPicPr>
          <p:cNvPr id="7" name="Picture 6" descr="DSC0327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38" y="2432355"/>
            <a:ext cx="2686338" cy="4181688"/>
          </a:xfrm>
          <a:prstGeom prst="rect">
            <a:avLst/>
          </a:prstGeom>
        </p:spPr>
      </p:pic>
      <p:pic>
        <p:nvPicPr>
          <p:cNvPr id="4098" name="Picture 2" descr="E:\Users\Nav\Desktop\frnsh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37113" y="420688"/>
            <a:ext cx="4232275" cy="14293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Screen’s</a:t>
            </a:r>
            <a:endParaRPr lang="en-US" dirty="0"/>
          </a:p>
        </p:txBody>
      </p:sp>
      <p:pic>
        <p:nvPicPr>
          <p:cNvPr id="4" name="Content Placeholder 3" descr="DSC0327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4795" y="2543341"/>
            <a:ext cx="2245546" cy="3713080"/>
          </a:xfrm>
        </p:spPr>
      </p:pic>
      <p:pic>
        <p:nvPicPr>
          <p:cNvPr id="5" name="Picture 4" descr="DSC0327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442" y="2514600"/>
            <a:ext cx="1733383" cy="3741821"/>
          </a:xfrm>
          <a:prstGeom prst="rect">
            <a:avLst/>
          </a:prstGeom>
        </p:spPr>
      </p:pic>
      <p:pic>
        <p:nvPicPr>
          <p:cNvPr id="6" name="Picture 5" descr="DSC032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6" y="2574757"/>
            <a:ext cx="2681762" cy="3621505"/>
          </a:xfrm>
          <a:prstGeom prst="rect">
            <a:avLst/>
          </a:prstGeom>
        </p:spPr>
      </p:pic>
      <p:pic>
        <p:nvPicPr>
          <p:cNvPr id="7" name="Picture 6" descr="DSC0328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272" y="2574757"/>
            <a:ext cx="2906286" cy="3597443"/>
          </a:xfrm>
          <a:prstGeom prst="rect">
            <a:avLst/>
          </a:prstGeom>
        </p:spPr>
      </p:pic>
      <p:pic>
        <p:nvPicPr>
          <p:cNvPr id="8" name="Picture 7" descr="DSC0328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90" y="2586788"/>
            <a:ext cx="2478395" cy="3633537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-Auditorium-Staging22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-Auditorium-Staging22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ion-Auditorium-Staging22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419</TotalTime>
  <Words>329</Words>
  <Application>Microsoft Office PowerPoint</Application>
  <PresentationFormat>Custom</PresentationFormat>
  <Paragraphs>63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Ion Boardroom</vt:lpstr>
      <vt:lpstr>  </vt:lpstr>
      <vt:lpstr>Introduction and Objective</vt:lpstr>
      <vt:lpstr>Why Android.  ?</vt:lpstr>
      <vt:lpstr>Features of App</vt:lpstr>
      <vt:lpstr>Table Desc:</vt:lpstr>
      <vt:lpstr>Slide 6</vt:lpstr>
      <vt:lpstr>App Screen’s</vt:lpstr>
      <vt:lpstr>App Screen’s</vt:lpstr>
      <vt:lpstr>App Screen’s</vt:lpstr>
      <vt:lpstr>ER-Diagram</vt:lpstr>
      <vt:lpstr>Use Case Diagram</vt:lpstr>
      <vt:lpstr>FLOW CHART</vt:lpstr>
      <vt:lpstr>Activity Diagram</vt:lpstr>
      <vt:lpstr>Relation  Beteween Classes</vt:lpstr>
      <vt:lpstr>DATA FLOW DIAGRAM</vt:lpstr>
      <vt:lpstr>DATA FLOW DIAGRAM</vt:lpstr>
      <vt:lpstr>DATA FLOW DIAGRAM</vt:lpstr>
      <vt:lpstr>DATA FLOW DIAGRAM</vt:lpstr>
      <vt:lpstr>DATA FLOW DIAGRAM</vt:lpstr>
      <vt:lpstr>Demo Time!</vt:lpstr>
      <vt:lpstr>Thank You For your time.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web tutorial on Advance data Structures</dc:title>
  <dc:creator>Anukool Srivastav</dc:creator>
  <cp:lastModifiedBy>Nav</cp:lastModifiedBy>
  <cp:revision>47</cp:revision>
  <dcterms:created xsi:type="dcterms:W3CDTF">2013-05-14T04:26:16Z</dcterms:created>
  <dcterms:modified xsi:type="dcterms:W3CDTF">2014-12-11T03:36:16Z</dcterms:modified>
</cp:coreProperties>
</file>